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3"/>
    <p:sldId id="361" r:id="rId4"/>
    <p:sldId id="257" r:id="rId5"/>
    <p:sldId id="260" r:id="rId7"/>
    <p:sldId id="259" r:id="rId8"/>
    <p:sldId id="261" r:id="rId9"/>
    <p:sldId id="363" r:id="rId10"/>
    <p:sldId id="263" r:id="rId11"/>
    <p:sldId id="271" r:id="rId12"/>
    <p:sldId id="272" r:id="rId13"/>
    <p:sldId id="274" r:id="rId14"/>
    <p:sldId id="364" r:id="rId15"/>
    <p:sldId id="273" r:id="rId16"/>
    <p:sldId id="276" r:id="rId17"/>
    <p:sldId id="372" r:id="rId18"/>
    <p:sldId id="370" r:id="rId19"/>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79742"/>
  </p:normalViewPr>
  <p:slideViewPr>
    <p:cSldViewPr showGuides="1">
      <p:cViewPr>
        <p:scale>
          <a:sx n="60" d="100"/>
          <a:sy n="60" d="100"/>
        </p:scale>
        <p:origin x="-143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eaLnBrk="1" hangingPunct="1">
              <a:buNone/>
            </a:pPr>
            <a:endParaRPr lang="vi-VN" altLang="x-none" sz="1200" dirty="0"/>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
            <a:pPr lvl="0" algn="r" eaLnBrk="1" hangingPunct="1">
              <a:buNone/>
            </a:pPr>
            <a:fld id="{BB962C8B-B14F-4D97-AF65-F5344CB8AC3E}" type="datetimeFigureOut">
              <a:rPr lang="vi-VN" altLang="x-none" sz="1200" dirty="0"/>
            </a:fld>
            <a:endParaRPr lang="vi-VN" altLang="x-none" sz="1200"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vi-VN" sz="1200" b="0" i="0" u="none" strike="noStrike" kern="1200" cap="none" spc="0" normalizeH="0" baseline="0" noProof="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wrap="square" lIns="91440" tIns="45720" rIns="91440" bIns="45720" numCol="1" anchor="t" anchorCtr="0" compatLnSpc="1"/>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lang="vi-VN" altLang="x-none" dirty="0"/>
          </a:p>
        </p:txBody>
      </p:sp>
      <p:sp>
        <p:nvSpPr>
          <p:cNvPr id="6" name="Footer Placeholder 5"/>
          <p:cNvSpPr>
            <a:spLocks noGrp="1"/>
          </p:cNvSpPr>
          <p:nvPr>
            <p:ph type="ftr" sz="quarter" idx="4"/>
          </p:nvPr>
        </p:nvSpPr>
        <p:spPr>
          <a:xfrm>
            <a:off x="0" y="8685213"/>
            <a:ext cx="2971800" cy="458788"/>
          </a:xfrm>
          <a:prstGeom prst="rect">
            <a:avLst/>
          </a:prstGeom>
        </p:spPr>
        <p:txBody>
          <a:bodyPr vert="horz" wrap="square" lIns="91440" tIns="45720" rIns="91440" bIns="45720" numCol="1" anchor="b" anchorCtr="0" compatLnSpc="1"/>
          <a:p>
            <a:pPr lvl="0" eaLnBrk="1" hangingPunct="1">
              <a:buNone/>
            </a:pPr>
            <a:endParaRPr lang="vi-VN" altLang="x-none" sz="1200" dirty="0"/>
          </a:p>
        </p:txBody>
      </p:sp>
      <p:sp>
        <p:nvSpPr>
          <p:cNvPr id="7" name="Slide Number Placeholder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p>
            <a:pPr lvl="0" algn="r" eaLnBrk="1" hangingPunct="1">
              <a:buNone/>
            </a:pPr>
            <a:fld id="{9A0DB2DC-4C9A-4742-B13C-FB6460FD3503}" type="slidenum">
              <a:rPr lang="vi-VN" altLang="en-US" sz="1200" dirty="0"/>
            </a:fld>
            <a:endParaRPr lang="vi-VN" alt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Slide Image Placeholder 1"/>
          <p:cNvSpPr>
            <a:spLocks noGrp="1" noRot="1" noChangeAspect="1" noTextEdit="1"/>
          </p:cNvSpPr>
          <p:nvPr>
            <p:ph type="sldImg"/>
          </p:nvPr>
        </p:nvSpPr>
        <p:spPr>
          <a:ln>
            <a:solidFill>
              <a:srgbClr val="000000">
                <a:alpha val="100000"/>
              </a:srgbClr>
            </a:solidFill>
            <a:miter lim="800000"/>
          </a:ln>
        </p:spPr>
      </p:sp>
      <p:sp>
        <p:nvSpPr>
          <p:cNvPr id="19459"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r>
              <a:rPr lang="en-US" altLang="vi-VN" dirty="0"/>
              <a:t>Các truyện con mới học trong tuần này là truyện gì? – Dế Mèn bênh vực kẻ yếu, Sự tích hồ Ba Bể.</a:t>
            </a:r>
            <a:endParaRPr lang="vi-VN" altLang="vi-VN" dirty="0">
              <a:latin typeface="Arial" panose="020B0604020202020204" pitchFamily="34" charset="0"/>
            </a:endParaRPr>
          </a:p>
        </p:txBody>
      </p:sp>
      <p:sp>
        <p:nvSpPr>
          <p:cNvPr id="19460" name="Slide Number Placeholder 3"/>
          <p:cNvSpPr txBox="1">
            <a:spLocks noGrp="1"/>
          </p:cNvSpPr>
          <p:nvPr>
            <p:ph type="sldNum" sz="quarter"/>
          </p:nvPr>
        </p:nvSpPr>
        <p:spPr>
          <a:xfrm>
            <a:off x="3884613" y="8685213"/>
            <a:ext cx="2971800" cy="458787"/>
          </a:xfrm>
          <a:prstGeom prst="rect">
            <a:avLst/>
          </a:prstGeom>
          <a:noFill/>
          <a:ln w="9525">
            <a:noFill/>
          </a:ln>
        </p:spPr>
        <p:txBody>
          <a:bodyPr anchor="b" anchorCtr="0"/>
          <a:p>
            <a:pPr lvl="0" algn="r" eaLnBrk="1" hangingPunct="1"/>
            <a:fld id="{9A0DB2DC-4C9A-4742-B13C-FB6460FD3503}" type="slidenum">
              <a:rPr lang="vi-VN" altLang="vi-VN" sz="1200" dirty="0"/>
            </a:fld>
            <a:endParaRPr lang="vi-VN" altLang="vi-VN"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Slide Image Placeholder 1"/>
          <p:cNvSpPr>
            <a:spLocks noGrp="1" noRot="1" noChangeAspect="1" noTextEdit="1"/>
          </p:cNvSpPr>
          <p:nvPr>
            <p:ph type="sldImg"/>
          </p:nvPr>
        </p:nvSpPr>
        <p:spPr>
          <a:ln>
            <a:solidFill>
              <a:srgbClr val="000000">
                <a:alpha val="100000"/>
              </a:srgbClr>
            </a:solidFill>
            <a:miter lim="800000"/>
          </a:ln>
        </p:spPr>
      </p:sp>
      <p:sp>
        <p:nvSpPr>
          <p:cNvPr id="20483"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r>
              <a:rPr lang="en-US" altLang="vi-VN" dirty="0">
                <a:solidFill>
                  <a:srgbClr val="0000CC"/>
                </a:solidFill>
                <a:latin typeface="Times New Roman" panose="02020603050405020304" pitchFamily="18" charset="0"/>
                <a:cs typeface="Times New Roman" panose="02020603050405020304" pitchFamily="18" charset="0"/>
              </a:rPr>
              <a:t>Kể tên một số truyện có nhân vật l</a:t>
            </a:r>
            <a:r>
              <a:rPr lang="en-US" altLang="vi-VN" dirty="0">
                <a:solidFill>
                  <a:srgbClr val="0000CC"/>
                </a:solidFill>
                <a:latin typeface="Times New Roman" panose="02020603050405020304" pitchFamily="18" charset="0"/>
                <a:ea typeface="Times New Roman" panose="02020603050405020304" pitchFamily="18" charset="0"/>
              </a:rPr>
              <a:t>à</a:t>
            </a:r>
            <a:r>
              <a:rPr lang="en-US" altLang="vi-VN" dirty="0">
                <a:solidFill>
                  <a:srgbClr val="0000CC"/>
                </a:solidFill>
                <a:latin typeface="Times New Roman" panose="02020603050405020304" pitchFamily="18" charset="0"/>
                <a:cs typeface="Times New Roman" panose="02020603050405020304" pitchFamily="18" charset="0"/>
              </a:rPr>
              <a:t> </a:t>
            </a:r>
            <a:r>
              <a:rPr lang="en-US" altLang="vi-VN" b="1" dirty="0">
                <a:solidFill>
                  <a:srgbClr val="0000CC"/>
                </a:solidFill>
                <a:latin typeface="Times New Roman" panose="02020603050405020304" pitchFamily="18" charset="0"/>
                <a:cs typeface="Times New Roman" panose="02020603050405020304" pitchFamily="18" charset="0"/>
              </a:rPr>
              <a:t>cây cối, đồ vật</a:t>
            </a:r>
            <a:endParaRPr lang="vi-VN" altLang="vi-VN" dirty="0">
              <a:latin typeface="Arial" panose="020B0604020202020204" pitchFamily="34" charset="0"/>
            </a:endParaRPr>
          </a:p>
        </p:txBody>
      </p:sp>
      <p:sp>
        <p:nvSpPr>
          <p:cNvPr id="20484" name="Slide Number Placeholder 3"/>
          <p:cNvSpPr txBox="1">
            <a:spLocks noGrp="1"/>
          </p:cNvSpPr>
          <p:nvPr>
            <p:ph type="sldNum" sz="quarter"/>
          </p:nvPr>
        </p:nvSpPr>
        <p:spPr>
          <a:xfrm>
            <a:off x="3884613" y="8685213"/>
            <a:ext cx="2971800" cy="458787"/>
          </a:xfrm>
          <a:prstGeom prst="rect">
            <a:avLst/>
          </a:prstGeom>
          <a:noFill/>
          <a:ln w="9525">
            <a:noFill/>
          </a:ln>
        </p:spPr>
        <p:txBody>
          <a:bodyPr anchor="b" anchorCtr="0"/>
          <a:p>
            <a:pPr lvl="0" algn="r" eaLnBrk="1" hangingPunct="1"/>
            <a:fld id="{9A0DB2DC-4C9A-4742-B13C-FB6460FD3503}" type="slidenum">
              <a:rPr lang="vi-VN" altLang="vi-VN" sz="1200" dirty="0"/>
            </a:fld>
            <a:endParaRPr lang="vi-VN" altLang="vi-VN"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Slide Image Placeholder 1"/>
          <p:cNvSpPr>
            <a:spLocks noGrp="1" noRot="1" noChangeAspect="1" noTextEdit="1"/>
          </p:cNvSpPr>
          <p:nvPr>
            <p:ph type="sldImg"/>
          </p:nvPr>
        </p:nvSpPr>
        <p:spPr>
          <a:ln>
            <a:solidFill>
              <a:srgbClr val="000000">
                <a:alpha val="100000"/>
              </a:srgbClr>
            </a:solidFill>
            <a:miter lim="800000"/>
          </a:ln>
        </p:spPr>
      </p:sp>
      <p:sp>
        <p:nvSpPr>
          <p:cNvPr id="21507" name="Notes Placeholder 2"/>
          <p:cNvSpPr>
            <a:spLocks noGrp="1"/>
          </p:cNvSpPr>
          <p:nvPr>
            <p:ph type="body" idx="1"/>
          </p:nvPr>
        </p:nvSpPr>
        <p:spPr>
          <a:noFill/>
          <a:ln>
            <a:noFill/>
          </a:ln>
        </p:spPr>
        <p:txBody>
          <a:bodyPr wrap="square" lIns="91440" tIns="45720" rIns="91440" bIns="45720" anchor="t" anchorCtr="0"/>
          <a:p>
            <a:pPr lvl="0" eaLnBrk="1" hangingPunct="1"/>
            <a:r>
              <a:rPr lang="en-US" altLang="en-US" dirty="0"/>
              <a:t>Suy nghĩ:</a:t>
            </a:r>
            <a:endParaRPr lang="en-US" altLang="en-US" dirty="0"/>
          </a:p>
          <a:p>
            <a:pPr lvl="0" eaLnBrk="1" hangingPunct="1"/>
            <a:r>
              <a:rPr lang="en-US" altLang="en-US" dirty="0"/>
              <a:t>Mai An Tiêm trong Sự tích dưa hấu: “Chim ăn được thì người cũng ăn được” </a:t>
            </a:r>
            <a:r>
              <a:rPr lang="en-US" altLang="en-US" dirty="0">
                <a:sym typeface="Wingdings" panose="05000000000000000000" pitchFamily="2" charset="2"/>
              </a:rPr>
              <a:t> thông minh</a:t>
            </a:r>
            <a:endParaRPr lang="vi-VN" altLang="en-US" dirty="0">
              <a:latin typeface="Arial" panose="020B0604020202020204" pitchFamily="34" charset="0"/>
            </a:endParaRPr>
          </a:p>
        </p:txBody>
      </p:sp>
      <p:sp>
        <p:nvSpPr>
          <p:cNvPr id="21508" name="Slide Number Placeholder 3"/>
          <p:cNvSpPr txBox="1">
            <a:spLocks noGrp="1"/>
          </p:cNvSpPr>
          <p:nvPr>
            <p:ph type="sldNum" sz="quarter"/>
          </p:nvPr>
        </p:nvSpPr>
        <p:spPr>
          <a:xfrm>
            <a:off x="3884613" y="8685213"/>
            <a:ext cx="2971800" cy="458787"/>
          </a:xfrm>
          <a:prstGeom prst="rect">
            <a:avLst/>
          </a:prstGeom>
          <a:noFill/>
          <a:ln w="9525">
            <a:noFill/>
          </a:ln>
        </p:spPr>
        <p:txBody>
          <a:bodyPr anchor="b" anchorCtr="0"/>
          <a:p>
            <a:pPr lvl="0" algn="r" eaLnBrk="1" hangingPunct="1"/>
            <a:fld id="{9A0DB2DC-4C9A-4742-B13C-FB6460FD3503}" type="slidenum">
              <a:rPr lang="vi-VN" altLang="en-US" sz="1200" dirty="0"/>
            </a:fld>
            <a:endParaRPr lang="vi-VN"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Slide Image Placeholder 1"/>
          <p:cNvSpPr>
            <a:spLocks noGrp="1" noRot="1" noChangeAspect="1" noTextEdit="1"/>
          </p:cNvSpPr>
          <p:nvPr>
            <p:ph type="sldImg"/>
          </p:nvPr>
        </p:nvSpPr>
        <p:spPr>
          <a:ln>
            <a:solidFill>
              <a:srgbClr val="000000">
                <a:alpha val="100000"/>
              </a:srgbClr>
            </a:solidFill>
            <a:miter lim="800000"/>
          </a:ln>
        </p:spPr>
      </p:sp>
      <p:sp>
        <p:nvSpPr>
          <p:cNvPr id="22531"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r>
              <a:rPr lang="en-US" altLang="vi-VN" dirty="0"/>
              <a:t>+ Nếu bạn nhỏ biết quan tâm đến người khác thì bạn nhỏ sẽ làm gì? – chạy lại nâng em bé dậy, phủi bụi, vết bẩn trên quần áo em bé, hỏi han xem em có bị làm sao không, xin lỗi em, dỗ em nín khóc, giúp em xử lí vết thương, …</a:t>
            </a:r>
            <a:endParaRPr lang="en-US" altLang="vi-VN" dirty="0"/>
          </a:p>
          <a:p>
            <a:pPr lvl="0" eaLnBrk="1" hangingPunct="1">
              <a:spcBef>
                <a:spcPct val="0"/>
              </a:spcBef>
            </a:pPr>
            <a:r>
              <a:rPr lang="en-US" altLang="vi-VN" dirty="0"/>
              <a:t>+ Nếu bạn nhỏ không biết quan tâm đến người khác thì bạn sẽ bỏ chạy, tiếp tục chạy nhảy, nô đùa, … mặc em bé khóc.</a:t>
            </a:r>
            <a:endParaRPr lang="vi-VN" altLang="vi-VN" dirty="0">
              <a:latin typeface="Arial" panose="020B0604020202020204" pitchFamily="34" charset="0"/>
            </a:endParaRPr>
          </a:p>
        </p:txBody>
      </p:sp>
      <p:sp>
        <p:nvSpPr>
          <p:cNvPr id="22532" name="Slide Number Placeholder 3"/>
          <p:cNvSpPr txBox="1">
            <a:spLocks noGrp="1"/>
          </p:cNvSpPr>
          <p:nvPr>
            <p:ph type="sldNum" sz="quarter"/>
          </p:nvPr>
        </p:nvSpPr>
        <p:spPr>
          <a:xfrm>
            <a:off x="3884613" y="8685213"/>
            <a:ext cx="2971800" cy="458787"/>
          </a:xfrm>
          <a:prstGeom prst="rect">
            <a:avLst/>
          </a:prstGeom>
          <a:noFill/>
          <a:ln w="9525">
            <a:noFill/>
          </a:ln>
        </p:spPr>
        <p:txBody>
          <a:bodyPr anchor="b" anchorCtr="0"/>
          <a:p>
            <a:pPr lvl="0" algn="r" eaLnBrk="1" hangingPunct="1"/>
            <a:fld id="{9A0DB2DC-4C9A-4742-B13C-FB6460FD3503}" type="slidenum">
              <a:rPr lang="vi-VN" altLang="vi-VN" sz="1200" dirty="0"/>
            </a:fld>
            <a:endParaRPr lang="vi-VN" altLang="vi-VN"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Slide Image Placeholder 1"/>
          <p:cNvSpPr>
            <a:spLocks noGrp="1" noRot="1" noChangeAspect="1" noTextEdit="1"/>
          </p:cNvSpPr>
          <p:nvPr>
            <p:ph type="sldImg"/>
          </p:nvPr>
        </p:nvSpPr>
        <p:spPr>
          <a:ln>
            <a:solidFill>
              <a:srgbClr val="000000">
                <a:alpha val="100000"/>
              </a:srgbClr>
            </a:solidFill>
            <a:miter lim="800000"/>
          </a:ln>
        </p:spPr>
      </p:sp>
      <p:sp>
        <p:nvSpPr>
          <p:cNvPr id="2355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r>
              <a:rPr lang="en-US" altLang="vi-VN" dirty="0"/>
              <a:t>VD: Nhân vật Sơn Tinh trong truyện Sơn Tinh, Thủy Tinh</a:t>
            </a:r>
            <a:endParaRPr lang="en-US" altLang="vi-VN" dirty="0"/>
          </a:p>
          <a:p>
            <a:pPr lvl="0" eaLnBrk="1" hangingPunct="1">
              <a:spcBef>
                <a:spcPct val="0"/>
              </a:spcBef>
            </a:pPr>
            <a:r>
              <a:rPr lang="en-US" altLang="vi-VN" dirty="0"/>
              <a:t>Đây là một nhân vật tài giỏi, dũng cảm</a:t>
            </a:r>
            <a:endParaRPr lang="en-US" altLang="vi-VN" dirty="0"/>
          </a:p>
          <a:p>
            <a:pPr lvl="0" eaLnBrk="1" hangingPunct="1">
              <a:spcBef>
                <a:spcPct val="0"/>
              </a:spcBef>
            </a:pPr>
            <a:r>
              <a:rPr lang="en-US" altLang="vi-VN" dirty="0"/>
              <a:t>Thể hiện qua hành động: Là chúa tể vùng non cao, có thể dời non lấp bể, đáp ứng mọi yêu cầu về lễ vật của vua Hùng và cưới được Mị Nương, dũng cảm kiên trì chiến đấu với Thủy Tinh và giành chiến thắng.</a:t>
            </a:r>
            <a:endParaRPr lang="en-US" altLang="vi-VN" dirty="0"/>
          </a:p>
        </p:txBody>
      </p:sp>
      <p:sp>
        <p:nvSpPr>
          <p:cNvPr id="23556" name="Slide Number Placeholder 3"/>
          <p:cNvSpPr txBox="1">
            <a:spLocks noGrp="1"/>
          </p:cNvSpPr>
          <p:nvPr>
            <p:ph type="sldNum" sz="quarter"/>
          </p:nvPr>
        </p:nvSpPr>
        <p:spPr>
          <a:xfrm>
            <a:off x="3884613" y="8685213"/>
            <a:ext cx="2971800" cy="458787"/>
          </a:xfrm>
          <a:prstGeom prst="rect">
            <a:avLst/>
          </a:prstGeom>
          <a:noFill/>
          <a:ln w="9525">
            <a:noFill/>
          </a:ln>
        </p:spPr>
        <p:txBody>
          <a:bodyPr anchor="b" anchorCtr="0"/>
          <a:p>
            <a:pPr lvl="0" algn="r" eaLnBrk="1" hangingPunct="1"/>
            <a:fld id="{9A0DB2DC-4C9A-4742-B13C-FB6460FD3503}" type="slidenum">
              <a:rPr lang="vi-VN" altLang="vi-VN" sz="1200" dirty="0"/>
            </a:fld>
            <a:endParaRPr lang="vi-VN" altLang="vi-VN"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5" name="Footer Placeholder 4"/>
          <p:cNvSpPr>
            <a:spLocks noGrp="1"/>
          </p:cNvSpPr>
          <p:nvPr>
            <p:ph type="ftr" sz="quarter" idx="11"/>
          </p:nvPr>
        </p:nvSpPr>
        <p:spPr/>
        <p:txBody>
          <a:bodyPr/>
          <a:p>
            <a:pPr lvl="0" eaLnBrk="1" hangingPunct="1">
              <a:buNone/>
            </a:pPr>
            <a:endParaRPr dirty="0"/>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5" name="Footer Placeholder 4"/>
          <p:cNvSpPr>
            <a:spLocks noGrp="1"/>
          </p:cNvSpPr>
          <p:nvPr>
            <p:ph type="ftr" sz="quarter" idx="11"/>
          </p:nvPr>
        </p:nvSpPr>
        <p:spPr/>
        <p:txBody>
          <a:bodyPr/>
          <a:p>
            <a:pPr lvl="0" eaLnBrk="1" hangingPunct="1">
              <a:buNone/>
            </a:pPr>
            <a:endParaRPr dirty="0"/>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5" name="Footer Placeholder 4"/>
          <p:cNvSpPr>
            <a:spLocks noGrp="1"/>
          </p:cNvSpPr>
          <p:nvPr>
            <p:ph type="ftr" sz="quarter" idx="11"/>
          </p:nvPr>
        </p:nvSpPr>
        <p:spPr/>
        <p:txBody>
          <a:bodyPr/>
          <a:p>
            <a:pPr lvl="0" eaLnBrk="1" hangingPunct="1">
              <a:buNone/>
            </a:pPr>
            <a:endParaRPr dirty="0"/>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5" name="Footer Placeholder 4"/>
          <p:cNvSpPr>
            <a:spLocks noGrp="1"/>
          </p:cNvSpPr>
          <p:nvPr>
            <p:ph type="ftr" sz="quarter" idx="11"/>
          </p:nvPr>
        </p:nvSpPr>
        <p:spPr/>
        <p:txBody>
          <a:bodyPr/>
          <a:p>
            <a:pPr lvl="0" eaLnBrk="1" hangingPunct="1">
              <a:buNone/>
            </a:pPr>
            <a:endParaRPr dirty="0"/>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5" name="Footer Placeholder 4"/>
          <p:cNvSpPr>
            <a:spLocks noGrp="1"/>
          </p:cNvSpPr>
          <p:nvPr>
            <p:ph type="ftr" sz="quarter" idx="11"/>
          </p:nvPr>
        </p:nvSpPr>
        <p:spPr/>
        <p:txBody>
          <a:bodyPr/>
          <a:p>
            <a:pPr lvl="0" eaLnBrk="1" hangingPunct="1">
              <a:buNone/>
            </a:pPr>
            <a:endParaRPr dirty="0"/>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6" name="Footer Placeholder 5"/>
          <p:cNvSpPr>
            <a:spLocks noGrp="1"/>
          </p:cNvSpPr>
          <p:nvPr>
            <p:ph type="ftr" sz="quarter" idx="11"/>
          </p:nvPr>
        </p:nvSpPr>
        <p:spPr/>
        <p:txBody>
          <a:bodyPr/>
          <a:p>
            <a:pPr lvl="0" eaLnBrk="1" hangingPunct="1">
              <a:buNone/>
            </a:pPr>
            <a:endParaRPr dirty="0"/>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8" name="Footer Placeholder 7"/>
          <p:cNvSpPr>
            <a:spLocks noGrp="1"/>
          </p:cNvSpPr>
          <p:nvPr>
            <p:ph type="ftr" sz="quarter" idx="11"/>
          </p:nvPr>
        </p:nvSpPr>
        <p:spPr/>
        <p:txBody>
          <a:bodyPr/>
          <a:p>
            <a:pPr lvl="0" eaLnBrk="1" hangingPunct="1">
              <a:buNone/>
            </a:pPr>
            <a:endParaRPr dirty="0"/>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4" name="Footer Placeholder 3"/>
          <p:cNvSpPr>
            <a:spLocks noGrp="1"/>
          </p:cNvSpPr>
          <p:nvPr>
            <p:ph type="ftr" sz="quarter" idx="11"/>
          </p:nvPr>
        </p:nvSpPr>
        <p:spPr/>
        <p:txBody>
          <a:bodyPr/>
          <a:p>
            <a:pPr lvl="0" eaLnBrk="1" hangingPunct="1">
              <a:buNone/>
            </a:pPr>
            <a:endParaRPr dirty="0"/>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3" name="Footer Placeholder 2"/>
          <p:cNvSpPr>
            <a:spLocks noGrp="1"/>
          </p:cNvSpPr>
          <p:nvPr>
            <p:ph type="ftr" sz="quarter" idx="11"/>
          </p:nvPr>
        </p:nvSpPr>
        <p:spPr/>
        <p:txBody>
          <a:bodyPr/>
          <a:p>
            <a:pPr lvl="0" eaLnBrk="1" hangingPunct="1">
              <a:buNone/>
            </a:pPr>
            <a:endParaRPr dirty="0"/>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6" name="Footer Placeholder 5"/>
          <p:cNvSpPr>
            <a:spLocks noGrp="1"/>
          </p:cNvSpPr>
          <p:nvPr>
            <p:ph type="ftr" sz="quarter" idx="11"/>
          </p:nvPr>
        </p:nvSpPr>
        <p:spPr/>
        <p:txBody>
          <a:bodyPr/>
          <a:p>
            <a:pPr lvl="0" eaLnBrk="1" hangingPunct="1">
              <a:buNone/>
            </a:pPr>
            <a:endParaRPr dirty="0"/>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6" name="Footer Placeholder 5"/>
          <p:cNvSpPr>
            <a:spLocks noGrp="1"/>
          </p:cNvSpPr>
          <p:nvPr>
            <p:ph type="ftr" sz="quarter" idx="11"/>
          </p:nvPr>
        </p:nvSpPr>
        <p:spPr/>
        <p:txBody>
          <a:bodyPr/>
          <a:p>
            <a:pPr lvl="0" eaLnBrk="1" hangingPunct="1">
              <a:buNone/>
            </a:pPr>
            <a:endParaRPr dirty="0"/>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vi-VN" dirty="0"/>
              <a:t>Click to edit Master title style</a:t>
            </a:r>
            <a:endParaRPr lang="en-US" altLang="vi-VN" dirty="0"/>
          </a:p>
        </p:txBody>
      </p:sp>
      <p:sp>
        <p:nvSpPr>
          <p:cNvPr id="1027" name="Text Placeholder 2"/>
          <p:cNvSpPr>
            <a:spLocks noGrp="1"/>
          </p:cNvSpPr>
          <p:nvPr>
            <p:ph type="body" idx="1"/>
          </p:nvPr>
        </p:nvSpPr>
        <p:spPr>
          <a:xfrm>
            <a:off x="457200" y="1600200"/>
            <a:ext cx="8229600" cy="4525963"/>
          </a:xfrm>
          <a:prstGeom prst="rect">
            <a:avLst/>
          </a:prstGeom>
          <a:noFill/>
          <a:ln w="9525">
            <a:noFill/>
          </a:ln>
        </p:spPr>
        <p:txBody>
          <a:bodyPr/>
          <a:p>
            <a:pPr lvl="0"/>
            <a:r>
              <a:rPr lang="en-US" altLang="vi-VN" dirty="0"/>
              <a:t>Click to edit Master text styles</a:t>
            </a:r>
            <a:endParaRPr lang="en-US" altLang="vi-VN" dirty="0"/>
          </a:p>
          <a:p>
            <a:pPr lvl="1"/>
            <a:r>
              <a:rPr lang="en-US" altLang="vi-VN" dirty="0"/>
              <a:t>Second level</a:t>
            </a:r>
            <a:endParaRPr lang="en-US" altLang="vi-VN" dirty="0"/>
          </a:p>
          <a:p>
            <a:pPr lvl="2"/>
            <a:r>
              <a:rPr lang="en-US" altLang="vi-VN" dirty="0"/>
              <a:t>Third level</a:t>
            </a:r>
            <a:endParaRPr lang="en-US" altLang="vi-VN" dirty="0"/>
          </a:p>
          <a:p>
            <a:pPr lvl="3"/>
            <a:r>
              <a:rPr lang="en-US" altLang="vi-VN" dirty="0"/>
              <a:t>Fourth level</a:t>
            </a:r>
            <a:endParaRPr lang="en-US" altLang="vi-VN" dirty="0"/>
          </a:p>
          <a:p>
            <a:pPr lvl="4"/>
            <a:r>
              <a:rPr lang="en-US" altLang="vi-VN" dirty="0"/>
              <a:t>Fifth level</a:t>
            </a:r>
            <a:endParaRPr lang="en-US" altLang="vi-VN" dirty="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lstStyle>
            <a:lvl1pPr>
              <a:defRPr sz="1200">
                <a:solidFill>
                  <a:srgbClr val="898989"/>
                </a:solidFill>
                <a:latin typeface="Calibri" panose="020F0502020204030204" pitchFamily="34" charset="0"/>
              </a:defRPr>
            </a:lvl1pPr>
          </a:lstStyle>
          <a:p>
            <a:pPr lvl="0" eaLnBrk="1" hangingPunct="1">
              <a:buNone/>
            </a:pPr>
            <a:fld id="{BB962C8B-B14F-4D97-AF65-F5344CB8AC3E}" type="datetimeFigureOut">
              <a:rPr lang="en-US" dirty="0"/>
            </a:fld>
            <a:endParaRPr lang="en-US" dirty="0">
              <a:latin typeface="Arial" panose="020B0604020202020204" pitchFamily="34"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lstStyle>
            <a:lvl1pPr algn="ctr">
              <a:defRPr sz="1200">
                <a:solidFill>
                  <a:srgbClr val="898989"/>
                </a:solidFill>
                <a:latin typeface="Calibri" panose="020F0502020204030204" pitchFamily="34" charset="0"/>
              </a:defRPr>
            </a:lvl1pPr>
          </a:lstStyle>
          <a:p>
            <a:pPr lvl="0" eaLnBrk="1" hangingPunct="1">
              <a:buNone/>
            </a:pPr>
            <a:endParaRPr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lgn="r">
              <a:defRPr sz="1200">
                <a:solidFill>
                  <a:srgbClr val="898989"/>
                </a:solidFill>
                <a:latin typeface="Calibri" panose="020F0502020204030204" pitchFamily="34" charset="0"/>
              </a:defRPr>
            </a:lvl1pPr>
          </a:lstStyle>
          <a:p>
            <a:pPr lvl="0" eaLnBrk="1" hangingPunct="1">
              <a:buNone/>
            </a:pPr>
            <a:fld id="{9A0DB2DC-4C9A-4742-B13C-FB6460FD3503}" type="slidenum">
              <a:rPr lang="en-US" altLang="vi-VN" dirty="0"/>
            </a:fld>
            <a:endParaRPr lang="en-US" altLang="vi-VN"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Rectangle 1"/>
          <p:cNvSpPr/>
          <p:nvPr/>
        </p:nvSpPr>
        <p:spPr>
          <a:xfrm>
            <a:off x="1265826" y="1524000"/>
            <a:ext cx="7219950" cy="2953385"/>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3600" b="1" i="0" u="none" strike="noStrike" kern="1200" cap="none" spc="50" normalizeH="0" baseline="0" noProof="0" dirty="0" err="1">
                <a:ln w="11430"/>
                <a:solidFill>
                  <a:schemeClr val="tx1"/>
                </a:solidFill>
                <a:effectLst/>
                <a:uLnTx/>
                <a:uFillTx/>
                <a:latin typeface="Times New Roman" panose="02020603050405020304" pitchFamily="18" charset="0"/>
                <a:ea typeface="+mn-ea"/>
                <a:cs typeface="Times New Roman" panose="02020603050405020304" pitchFamily="18" charset="0"/>
              </a:rPr>
              <a:t>Thư</a:t>
            </a:r>
            <a:r>
              <a:rPr kumimoji="0" lang="en-US" sz="3600" b="1" i="0" u="none" strike="noStrike" kern="1200" cap="none" spc="50" normalizeH="0" baseline="0" noProof="0" dirty="0">
                <a:ln w="11430"/>
                <a:solidFill>
                  <a:schemeClr val="tx1"/>
                </a:solidFill>
                <a:effectLst/>
                <a:uLnTx/>
                <a:uFillTx/>
                <a:latin typeface="Times New Roman" panose="02020603050405020304" pitchFamily="18" charset="0"/>
                <a:ea typeface="+mn-ea"/>
                <a:cs typeface="Times New Roman" panose="02020603050405020304" pitchFamily="18" charset="0"/>
              </a:rPr>
              <a:t>́ sáu </a:t>
            </a:r>
            <a:r>
              <a:rPr kumimoji="0" lang="en-US" sz="3600" b="1" i="0" u="none" strike="noStrike" kern="1200" cap="none" spc="50" normalizeH="0" baseline="0" noProof="0" dirty="0" err="1">
                <a:ln w="11430"/>
                <a:solidFill>
                  <a:schemeClr val="tx1"/>
                </a:solidFill>
                <a:effectLst/>
                <a:uLnTx/>
                <a:uFillTx/>
                <a:latin typeface="Times New Roman" panose="02020603050405020304" pitchFamily="18" charset="0"/>
                <a:ea typeface="+mn-ea"/>
                <a:cs typeface="Times New Roman" panose="02020603050405020304" pitchFamily="18" charset="0"/>
              </a:rPr>
              <a:t>ngày 24 tháng</a:t>
            </a:r>
            <a:r>
              <a:rPr kumimoji="0" lang="en-US" sz="3600" b="1" i="0" u="none" strike="noStrike" kern="1200" cap="none" spc="50" normalizeH="0" baseline="0" noProof="0" dirty="0">
                <a:ln w="11430"/>
                <a:solidFill>
                  <a:schemeClr val="tx1"/>
                </a:solidFill>
                <a:effectLst/>
                <a:uLnTx/>
                <a:uFillTx/>
                <a:latin typeface="Times New Roman" panose="02020603050405020304" pitchFamily="18" charset="0"/>
                <a:ea typeface="+mn-ea"/>
                <a:cs typeface="Times New Roman" panose="02020603050405020304" pitchFamily="18" charset="0"/>
              </a:rPr>
              <a:t> 9 </a:t>
            </a:r>
            <a:r>
              <a:rPr kumimoji="0" lang="en-US" sz="3600" b="1" i="0" u="none" strike="noStrike" kern="1200" cap="none" spc="50" normalizeH="0" baseline="0" noProof="0" dirty="0" err="1">
                <a:ln w="11430"/>
                <a:solidFill>
                  <a:schemeClr val="tx1"/>
                </a:solidFill>
                <a:effectLst/>
                <a:uLnTx/>
                <a:uFillTx/>
                <a:latin typeface="Times New Roman" panose="02020603050405020304" pitchFamily="18" charset="0"/>
                <a:ea typeface="+mn-ea"/>
                <a:cs typeface="Times New Roman" panose="02020603050405020304" pitchFamily="18" charset="0"/>
              </a:rPr>
              <a:t>năm</a:t>
            </a:r>
            <a:r>
              <a:rPr kumimoji="0" lang="en-US" sz="3600" b="1" i="0" u="none" strike="noStrike" kern="1200" cap="none" spc="50" normalizeH="0" baseline="0" noProof="0" dirty="0">
                <a:ln w="11430"/>
                <a:solidFill>
                  <a:schemeClr val="tx1"/>
                </a:solidFill>
                <a:effectLst/>
                <a:uLnTx/>
                <a:uFillTx/>
                <a:latin typeface="Times New Roman" panose="02020603050405020304" pitchFamily="18" charset="0"/>
                <a:ea typeface="+mn-ea"/>
                <a:cs typeface="Times New Roman" panose="02020603050405020304" pitchFamily="18" charset="0"/>
              </a:rPr>
              <a:t> 2021</a:t>
            </a:r>
            <a:endParaRPr kumimoji="0" lang="en-US" sz="4800" b="1" i="0" u="none" strike="noStrike" kern="1200" cap="none" spc="50" normalizeH="0" baseline="0" noProof="0" dirty="0">
              <a:ln w="11430"/>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sz="4800" b="1" i="0" u="none" strike="noStrike" kern="1200" cap="none" spc="50" normalizeH="0" baseline="0" noProof="0" dirty="0" err="1">
                <a:ln w="11430"/>
                <a:solidFill>
                  <a:schemeClr val="tx1"/>
                </a:solidFill>
                <a:effectLst/>
                <a:uLnTx/>
                <a:uFillTx/>
                <a:latin typeface="Times New Roman" panose="02020603050405020304" pitchFamily="18" charset="0"/>
                <a:ea typeface="+mn-ea"/>
                <a:cs typeface="Times New Roman" panose="02020603050405020304" pitchFamily="18" charset="0"/>
              </a:rPr>
              <a:t>Tập</a:t>
            </a:r>
            <a:r>
              <a:rPr kumimoji="0" lang="en-US" sz="4800" b="1" i="0" u="none" strike="noStrike" kern="1200" cap="none" spc="50" normalizeH="0" baseline="0" noProof="0" dirty="0">
                <a:ln w="11430"/>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4800" b="1" i="0" u="none" strike="noStrike" kern="1200" cap="none" spc="50" normalizeH="0" baseline="0" noProof="0" dirty="0" err="1">
                <a:ln w="11430"/>
                <a:solidFill>
                  <a:schemeClr val="tx1"/>
                </a:solidFill>
                <a:effectLst/>
                <a:uLnTx/>
                <a:uFillTx/>
                <a:latin typeface="Times New Roman" panose="02020603050405020304" pitchFamily="18" charset="0"/>
                <a:ea typeface="+mn-ea"/>
                <a:cs typeface="Times New Roman" panose="02020603050405020304" pitchFamily="18" charset="0"/>
              </a:rPr>
              <a:t>làm</a:t>
            </a:r>
            <a:r>
              <a:rPr kumimoji="0" lang="en-US" sz="4800" b="1" i="0" u="none" strike="noStrike" kern="1200" cap="none" spc="50" normalizeH="0" baseline="0" noProof="0" dirty="0">
                <a:ln w="11430"/>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4800" b="1" i="0" u="none" strike="noStrike" kern="1200" cap="none" spc="50" normalizeH="0" baseline="0" noProof="0" dirty="0" err="1">
                <a:ln w="11430"/>
                <a:solidFill>
                  <a:schemeClr val="tx1"/>
                </a:solidFill>
                <a:effectLst/>
                <a:uLnTx/>
                <a:uFillTx/>
                <a:latin typeface="Times New Roman" panose="02020603050405020304" pitchFamily="18" charset="0"/>
                <a:ea typeface="+mn-ea"/>
                <a:cs typeface="Times New Roman" panose="02020603050405020304" pitchFamily="18" charset="0"/>
              </a:rPr>
              <a:t>văn</a:t>
            </a:r>
            <a:endParaRPr kumimoji="0" lang="en-US" sz="4800" b="1" i="0" u="none" strike="noStrike" kern="1200" cap="none" spc="50" normalizeH="0" baseline="0" noProof="0" dirty="0">
              <a:ln w="11430"/>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sz="5400" b="1" i="0" u="none" strike="noStrike" kern="1200" cap="none" spc="50" normalizeH="0" baseline="0" noProof="0" dirty="0" err="1">
                <a:ln w="11430"/>
                <a:solidFill>
                  <a:srgbClr val="FF0000"/>
                </a:solidFill>
                <a:effectLst/>
                <a:uLnTx/>
                <a:uFillTx/>
                <a:latin typeface="Times New Roman" panose="02020603050405020304" pitchFamily="18" charset="0"/>
                <a:ea typeface="+mn-ea"/>
                <a:cs typeface="Times New Roman" panose="02020603050405020304" pitchFamily="18" charset="0"/>
              </a:rPr>
              <a:t>Nhân</a:t>
            </a:r>
            <a:r>
              <a:rPr kumimoji="0" lang="en-US" sz="5400" b="1" i="0" u="none" strike="noStrike" kern="1200" cap="none" spc="50" normalizeH="0" baseline="0" noProof="0" dirty="0">
                <a:ln w="11430"/>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5400" b="1" i="0" u="none" strike="noStrike" kern="1200" cap="none" spc="50" normalizeH="0" baseline="0" noProof="0" dirty="0" err="1">
                <a:ln w="11430"/>
                <a:solidFill>
                  <a:srgbClr val="FF0000"/>
                </a:solidFill>
                <a:effectLst/>
                <a:uLnTx/>
                <a:uFillTx/>
                <a:latin typeface="Times New Roman" panose="02020603050405020304" pitchFamily="18" charset="0"/>
                <a:ea typeface="+mn-ea"/>
                <a:cs typeface="Times New Roman" panose="02020603050405020304" pitchFamily="18" charset="0"/>
              </a:rPr>
              <a:t>vật</a:t>
            </a:r>
            <a:r>
              <a:rPr kumimoji="0" lang="en-US" sz="5400" b="1" i="0" u="none" strike="noStrike" kern="1200" cap="none" spc="50" normalizeH="0" baseline="0" noProof="0" dirty="0">
                <a:ln w="11430"/>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5400" b="1" i="0" u="none" strike="noStrike" kern="1200" cap="none" spc="50" normalizeH="0" baseline="0" noProof="0" dirty="0" err="1">
                <a:ln w="11430"/>
                <a:solidFill>
                  <a:srgbClr val="FF0000"/>
                </a:solidFill>
                <a:effectLst/>
                <a:uLnTx/>
                <a:uFillTx/>
                <a:latin typeface="Times New Roman" panose="02020603050405020304" pitchFamily="18" charset="0"/>
                <a:ea typeface="+mn-ea"/>
                <a:cs typeface="Times New Roman" panose="02020603050405020304" pitchFamily="18" charset="0"/>
              </a:rPr>
              <a:t>trong</a:t>
            </a:r>
            <a:r>
              <a:rPr kumimoji="0" lang="en-US" sz="5400" b="1" i="0" u="none" strike="noStrike" kern="1200" cap="none" spc="50" normalizeH="0" baseline="0" noProof="0" dirty="0">
                <a:ln w="11430"/>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5400" b="1" i="0" u="none" strike="noStrike" kern="1200" cap="none" spc="50" normalizeH="0" baseline="0" noProof="0" dirty="0" err="1">
                <a:ln w="11430"/>
                <a:solidFill>
                  <a:srgbClr val="FF0000"/>
                </a:solidFill>
                <a:effectLst/>
                <a:uLnTx/>
                <a:uFillTx/>
                <a:latin typeface="Times New Roman" panose="02020603050405020304" pitchFamily="18" charset="0"/>
                <a:ea typeface="+mn-ea"/>
                <a:cs typeface="Times New Roman" panose="02020603050405020304" pitchFamily="18" charset="0"/>
              </a:rPr>
              <a:t>truyện</a:t>
            </a:r>
            <a:endParaRPr kumimoji="0" lang="en-US" sz="5400" b="1" i="0" u="none" strike="noStrike" kern="1200" cap="none" spc="50" normalizeH="0" baseline="0" noProof="0" dirty="0">
              <a:ln w="11430"/>
              <a:gradFill>
                <a:gsLst>
                  <a:gs pos="25000">
                    <a:srgbClr val="4584D3">
                      <a:satMod val="155000"/>
                    </a:srgbClr>
                  </a:gs>
                  <a:gs pos="100000">
                    <a:srgbClr val="4584D3">
                      <a:shade val="45000"/>
                      <a:satMod val="165000"/>
                    </a:srgbClr>
                  </a:gs>
                </a:gsLst>
                <a:lin ang="5400000"/>
              </a:gra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en-US" sz="4800" b="1" i="0" u="none" strike="noStrike" kern="1200" cap="none" spc="50" normalizeH="0" baseline="0" noProof="0" dirty="0">
                <a:ln w="11430"/>
                <a:gradFill>
                  <a:gsLst>
                    <a:gs pos="25000">
                      <a:srgbClr val="4584D3">
                        <a:satMod val="155000"/>
                      </a:srgbClr>
                    </a:gs>
                    <a:gs pos="100000">
                      <a:srgbClr val="4584D3">
                        <a:shade val="45000"/>
                        <a:satMod val="165000"/>
                      </a:srgbClr>
                    </a:gs>
                  </a:gsLst>
                  <a:lin ang="5400000"/>
                </a:gradFill>
                <a:effectLst/>
                <a:uLnTx/>
                <a:uFillTx/>
                <a:latin typeface="Times New Roman" panose="02020603050405020304" pitchFamily="18" charset="0"/>
                <a:ea typeface="+mn-ea"/>
                <a:cs typeface="Times New Roman" panose="02020603050405020304" pitchFamily="18" charset="0"/>
              </a:rPr>
              <a:t>                       </a:t>
            </a:r>
            <a:endParaRPr kumimoji="0" lang="en-US" sz="4800" b="1" i="1" u="none" strike="noStrike" kern="1200" cap="none" spc="50" normalizeH="0" baseline="0" noProof="0" dirty="0">
              <a:ln w="11430"/>
              <a:solidFill>
                <a:srgbClr val="FF3300"/>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1"/>
          <p:cNvSpPr>
            <a:spLocks noGrp="1"/>
          </p:cNvSpPr>
          <p:nvPr>
            <p:ph type="title"/>
          </p:nvPr>
        </p:nvSpPr>
        <p:spPr>
          <a:xfrm>
            <a:off x="304800" y="1752600"/>
            <a:ext cx="8534400" cy="2057400"/>
          </a:xfrm>
          <a:ln/>
        </p:spPr>
        <p:txBody>
          <a:bodyPr vert="horz" wrap="square" lIns="91440" tIns="45720" rIns="91440" bIns="45720" anchor="ctr" anchorCtr="0"/>
          <a:p>
            <a:pPr algn="l" eaLnBrk="1" hangingPunct="1"/>
            <a:r>
              <a:rPr lang="en-US" altLang="vi-VN" sz="4800" u="sng" dirty="0">
                <a:solidFill>
                  <a:srgbClr val="FF0000"/>
                </a:solidFill>
                <a:latin typeface="Times New Roman" panose="02020603050405020304" pitchFamily="18" charset="0"/>
                <a:cs typeface="Times New Roman" panose="02020603050405020304" pitchFamily="18" charset="0"/>
              </a:rPr>
              <a:t>B</a:t>
            </a:r>
            <a:r>
              <a:rPr lang="en-US" altLang="vi-VN" sz="4800" u="sng" dirty="0">
                <a:solidFill>
                  <a:srgbClr val="FF0000"/>
                </a:solidFill>
                <a:latin typeface="Times New Roman" panose="02020603050405020304" pitchFamily="18" charset="0"/>
                <a:ea typeface="Times New Roman" panose="02020603050405020304" pitchFamily="18" charset="0"/>
              </a:rPr>
              <a:t>à</a:t>
            </a:r>
            <a:r>
              <a:rPr lang="en-US" altLang="vi-VN" sz="4800" u="sng" dirty="0">
                <a:solidFill>
                  <a:srgbClr val="FF0000"/>
                </a:solidFill>
                <a:latin typeface="Times New Roman" panose="02020603050405020304" pitchFamily="18" charset="0"/>
                <a:cs typeface="Times New Roman" panose="02020603050405020304" pitchFamily="18" charset="0"/>
              </a:rPr>
              <a:t>i 1 (Tr.13): </a:t>
            </a:r>
            <a:br>
              <a:rPr lang="en-US" altLang="vi-VN" sz="3200" dirty="0">
                <a:solidFill>
                  <a:srgbClr val="0000CC"/>
                </a:solidFill>
                <a:latin typeface="Times New Roman" panose="02020603050405020304" pitchFamily="18" charset="0"/>
                <a:cs typeface="Times New Roman" panose="02020603050405020304" pitchFamily="18" charset="0"/>
              </a:rPr>
            </a:br>
            <a:r>
              <a:rPr lang="en-US" altLang="vi-VN" sz="4800" dirty="0">
                <a:solidFill>
                  <a:srgbClr val="0000CC"/>
                </a:solidFill>
                <a:latin typeface="Times New Roman" panose="02020603050405020304" pitchFamily="18" charset="0"/>
                <a:cs typeface="Times New Roman" panose="02020603050405020304" pitchFamily="18" charset="0"/>
              </a:rPr>
              <a:t>- </a:t>
            </a:r>
            <a:r>
              <a:rPr lang="en-US" altLang="vi-VN" sz="5400" dirty="0">
                <a:solidFill>
                  <a:srgbClr val="0000CC"/>
                </a:solidFill>
                <a:latin typeface="Times New Roman" panose="02020603050405020304" pitchFamily="18" charset="0"/>
                <a:cs typeface="Times New Roman" panose="02020603050405020304" pitchFamily="18" charset="0"/>
              </a:rPr>
              <a:t>Nhân</a:t>
            </a:r>
            <a:r>
              <a:rPr lang="en-US" altLang="vi-VN" sz="4800" dirty="0">
                <a:solidFill>
                  <a:srgbClr val="0000CC"/>
                </a:solidFill>
                <a:latin typeface="Times New Roman" panose="02020603050405020304" pitchFamily="18" charset="0"/>
                <a:cs typeface="Times New Roman" panose="02020603050405020304" pitchFamily="18" charset="0"/>
              </a:rPr>
              <a:t> vật trong câu chuyện sau l</a:t>
            </a:r>
            <a:r>
              <a:rPr lang="en-US" altLang="vi-VN" sz="4800" dirty="0">
                <a:solidFill>
                  <a:srgbClr val="0000CC"/>
                </a:solidFill>
                <a:latin typeface="Times New Roman" panose="02020603050405020304" pitchFamily="18" charset="0"/>
                <a:ea typeface="Times New Roman" panose="02020603050405020304" pitchFamily="18" charset="0"/>
              </a:rPr>
              <a:t>à</a:t>
            </a:r>
            <a:r>
              <a:rPr lang="en-US" altLang="vi-VN" sz="4800" dirty="0">
                <a:solidFill>
                  <a:srgbClr val="0000CC"/>
                </a:solidFill>
                <a:latin typeface="Times New Roman" panose="02020603050405020304" pitchFamily="18" charset="0"/>
                <a:cs typeface="Times New Roman" panose="02020603050405020304" pitchFamily="18" charset="0"/>
              </a:rPr>
              <a:t> những ai?</a:t>
            </a:r>
            <a:br>
              <a:rPr lang="en-US" altLang="vi-VN" sz="4800" dirty="0">
                <a:solidFill>
                  <a:srgbClr val="0000CC"/>
                </a:solidFill>
                <a:latin typeface="Times New Roman" panose="02020603050405020304" pitchFamily="18" charset="0"/>
                <a:cs typeface="Times New Roman" panose="02020603050405020304" pitchFamily="18" charset="0"/>
              </a:rPr>
            </a:br>
            <a:r>
              <a:rPr lang="en-US" altLang="vi-VN" sz="4800" dirty="0">
                <a:solidFill>
                  <a:srgbClr val="0000CC"/>
                </a:solidFill>
                <a:latin typeface="Times New Roman" panose="02020603050405020304" pitchFamily="18" charset="0"/>
                <a:cs typeface="Times New Roman" panose="02020603050405020304" pitchFamily="18" charset="0"/>
              </a:rPr>
              <a:t>- Em có </a:t>
            </a:r>
            <a:r>
              <a:rPr lang="vi-VN" altLang="vi-VN" sz="4800" dirty="0">
                <a:solidFill>
                  <a:srgbClr val="0000CC"/>
                </a:solidFill>
                <a:latin typeface="Times New Roman" panose="02020603050405020304" pitchFamily="18" charset="0"/>
                <a:cs typeface="Times New Roman" panose="02020603050405020304" pitchFamily="18" charset="0"/>
              </a:rPr>
              <a:t>đồng</a:t>
            </a:r>
            <a:r>
              <a:rPr lang="en-US" altLang="vi-VN" sz="4800" dirty="0">
                <a:solidFill>
                  <a:srgbClr val="0000CC"/>
                </a:solidFill>
                <a:latin typeface="Times New Roman" panose="02020603050405020304" pitchFamily="18" charset="0"/>
                <a:cs typeface="Times New Roman" panose="02020603050405020304" pitchFamily="18" charset="0"/>
              </a:rPr>
              <a:t> ý với nhận xét của b</a:t>
            </a:r>
            <a:r>
              <a:rPr lang="en-US" altLang="vi-VN" sz="4800" dirty="0">
                <a:solidFill>
                  <a:srgbClr val="0000CC"/>
                </a:solidFill>
                <a:latin typeface="Times New Roman" panose="02020603050405020304" pitchFamily="18" charset="0"/>
                <a:ea typeface="Times New Roman" panose="02020603050405020304" pitchFamily="18" charset="0"/>
              </a:rPr>
              <a:t>à</a:t>
            </a:r>
            <a:r>
              <a:rPr lang="en-US" altLang="vi-VN" sz="4800" dirty="0">
                <a:solidFill>
                  <a:srgbClr val="0000CC"/>
                </a:solidFill>
                <a:latin typeface="Times New Roman" panose="02020603050405020304" pitchFamily="18" charset="0"/>
                <a:cs typeface="Times New Roman" panose="02020603050405020304" pitchFamily="18" charset="0"/>
              </a:rPr>
              <a:t> về tính cách từng cháu không? </a:t>
            </a:r>
            <a:br>
              <a:rPr lang="en-US" altLang="vi-VN" sz="4800" dirty="0">
                <a:solidFill>
                  <a:srgbClr val="0000CC"/>
                </a:solidFill>
                <a:latin typeface="Times New Roman" panose="02020603050405020304" pitchFamily="18" charset="0"/>
                <a:cs typeface="Times New Roman" panose="02020603050405020304" pitchFamily="18" charset="0"/>
              </a:rPr>
            </a:br>
            <a:r>
              <a:rPr lang="en-US" altLang="vi-VN" sz="4800" dirty="0">
                <a:solidFill>
                  <a:srgbClr val="0000CC"/>
                </a:solidFill>
                <a:latin typeface="Times New Roman" panose="02020603050405020304" pitchFamily="18" charset="0"/>
                <a:cs typeface="Times New Roman" panose="02020603050405020304" pitchFamily="18" charset="0"/>
              </a:rPr>
              <a:t>- Vì sao b</a:t>
            </a:r>
            <a:r>
              <a:rPr lang="en-US" altLang="vi-VN" sz="4800" dirty="0">
                <a:solidFill>
                  <a:srgbClr val="0000CC"/>
                </a:solidFill>
                <a:latin typeface="Times New Roman" panose="02020603050405020304" pitchFamily="18" charset="0"/>
                <a:ea typeface="Times New Roman" panose="02020603050405020304" pitchFamily="18" charset="0"/>
              </a:rPr>
              <a:t>à</a:t>
            </a:r>
            <a:r>
              <a:rPr lang="en-US" altLang="vi-VN" sz="4800" dirty="0">
                <a:solidFill>
                  <a:srgbClr val="0000CC"/>
                </a:solidFill>
                <a:latin typeface="Times New Roman" panose="02020603050405020304" pitchFamily="18" charset="0"/>
                <a:cs typeface="Times New Roman" panose="02020603050405020304" pitchFamily="18" charset="0"/>
              </a:rPr>
              <a:t> có nhận xét nh</a:t>
            </a:r>
            <a:r>
              <a:rPr lang="vi-VN" altLang="vi-VN" sz="4800" dirty="0">
                <a:solidFill>
                  <a:srgbClr val="0000CC"/>
                </a:solidFill>
                <a:latin typeface="Times New Roman" panose="02020603050405020304" pitchFamily="18" charset="0"/>
                <a:cs typeface="Times New Roman" panose="02020603050405020304" pitchFamily="18" charset="0"/>
              </a:rPr>
              <a:t>ư</a:t>
            </a:r>
            <a:r>
              <a:rPr lang="en-US" altLang="vi-VN" sz="4800" dirty="0">
                <a:solidFill>
                  <a:srgbClr val="0000CC"/>
                </a:solidFill>
                <a:latin typeface="Times New Roman" panose="02020603050405020304" pitchFamily="18" charset="0"/>
                <a:cs typeface="Times New Roman" panose="02020603050405020304" pitchFamily="18" charset="0"/>
              </a:rPr>
              <a:t> vậy?</a:t>
            </a:r>
            <a:endParaRPr lang="en-US" altLang="vi-VN" sz="4800"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000000"/>
                                          </p:val>
                                        </p:tav>
                                        <p:tav tm="100000">
                                          <p:val>
                                            <p:strVal val="#ppt_w"/>
                                          </p:val>
                                        </p:tav>
                                      </p:tavLst>
                                    </p:anim>
                                    <p:anim calcmode="lin" valueType="num">
                                      <p:cBhvr>
                                        <p:cTn id="8" dur="500" fill="hold"/>
                                        <p:tgtEl>
                                          <p:spTgt spid="4"/>
                                        </p:tgtEl>
                                        <p:attrNameLst>
                                          <p:attrName>ppt_h</p:attrName>
                                        </p:attrNameLst>
                                      </p:cBhvr>
                                      <p:tavLst>
                                        <p:tav tm="0">
                                          <p:val>
                                            <p:fltVal val="0.000000"/>
                                          </p:val>
                                        </p:tav>
                                        <p:tav tm="100000">
                                          <p:val>
                                            <p:strVal val="#ppt_h"/>
                                          </p:val>
                                        </p:tav>
                                      </p:tavLst>
                                    </p:anim>
                                    <p:anim calcmode="lin" valueType="num">
                                      <p:cBhvr>
                                        <p:cTn id="9" dur="500" fill="hold"/>
                                        <p:tgtEl>
                                          <p:spTgt spid="4"/>
                                        </p:tgtEl>
                                        <p:attrNameLst>
                                          <p:attrName>style.rotation</p:attrName>
                                        </p:attrNameLst>
                                      </p:cBhvr>
                                      <p:tavLst>
                                        <p:tav tm="0">
                                          <p:val>
                                            <p:fltVal val="360.000000"/>
                                          </p:val>
                                        </p:tav>
                                        <p:tav tm="100000">
                                          <p:val>
                                            <p:fltVal val="0.000000"/>
                                          </p:val>
                                        </p:tav>
                                      </p:tavLst>
                                    </p:anim>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Title 1"/>
          <p:cNvSpPr>
            <a:spLocks noGrp="1"/>
          </p:cNvSpPr>
          <p:nvPr>
            <p:ph type="title"/>
          </p:nvPr>
        </p:nvSpPr>
        <p:spPr>
          <a:xfrm>
            <a:off x="457200" y="274638"/>
            <a:ext cx="8229600" cy="334962"/>
          </a:xfrm>
          <a:ln/>
        </p:spPr>
        <p:txBody>
          <a:bodyPr vert="horz" wrap="square" lIns="91440" tIns="45720" rIns="91440" bIns="45720" anchor="ctr" anchorCtr="0"/>
          <a:p>
            <a:endParaRPr lang="vi-VN" altLang="vi-VN" dirty="0"/>
          </a:p>
        </p:txBody>
      </p:sp>
      <p:sp>
        <p:nvSpPr>
          <p:cNvPr id="12291" name="Content Placeholder 2"/>
          <p:cNvSpPr>
            <a:spLocks noGrp="1"/>
          </p:cNvSpPr>
          <p:nvPr>
            <p:ph idx="1"/>
          </p:nvPr>
        </p:nvSpPr>
        <p:spPr>
          <a:xfrm>
            <a:off x="152400" y="152400"/>
            <a:ext cx="8991600" cy="6553200"/>
          </a:xfrm>
          <a:ln/>
        </p:spPr>
        <p:txBody>
          <a:bodyPr vert="horz" wrap="square" lIns="91440" tIns="45720" rIns="91440" bIns="45720" anchor="t" anchorCtr="0"/>
          <a:p>
            <a:endParaRPr lang="vi-VN" altLang="vi-VN" dirty="0"/>
          </a:p>
        </p:txBody>
      </p:sp>
      <p:pic>
        <p:nvPicPr>
          <p:cNvPr id="12292" name="Picture 2" descr="G:\anh scan\scan0001.jpg"/>
          <p:cNvPicPr>
            <a:picLocks noChangeAspect="1"/>
          </p:cNvPicPr>
          <p:nvPr/>
        </p:nvPicPr>
        <p:blipFill>
          <a:blip r:embed="rId1"/>
          <a:stretch>
            <a:fillRect/>
          </a:stretch>
        </p:blipFill>
        <p:spPr>
          <a:xfrm>
            <a:off x="0" y="0"/>
            <a:ext cx="9144000" cy="6858000"/>
          </a:xfrm>
          <a:prstGeom prst="rect">
            <a:avLst/>
          </a:prstGeom>
          <a:noFill/>
          <a:ln w="9525">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gs>
            <a:gs pos="63000">
              <a:schemeClr val="bg1"/>
            </a:gs>
            <a:gs pos="83000">
              <a:schemeClr val="bg1"/>
            </a:gs>
            <a:gs pos="100000">
              <a:schemeClr val="bg1"/>
            </a:gs>
          </a:gsLst>
          <a:lin ang="5400000" scaled="1"/>
        </a:gradFill>
        <a:effectLst/>
      </p:bgPr>
    </p:bg>
    <p:spTree>
      <p:nvGrpSpPr>
        <p:cNvPr id="1" name=""/>
        <p:cNvGrpSpPr/>
        <p:nvPr/>
      </p:nvGrpSpPr>
      <p:grpSpPr/>
      <p:sp>
        <p:nvSpPr>
          <p:cNvPr id="13314" name="Title 1"/>
          <p:cNvSpPr>
            <a:spLocks noGrp="1"/>
          </p:cNvSpPr>
          <p:nvPr>
            <p:ph type="title"/>
          </p:nvPr>
        </p:nvSpPr>
        <p:spPr>
          <a:xfrm>
            <a:off x="457200" y="0"/>
            <a:ext cx="8229600" cy="457200"/>
          </a:xfrm>
          <a:ln/>
        </p:spPr>
        <p:txBody>
          <a:bodyPr vert="horz" wrap="square" lIns="91440" tIns="45720" rIns="91440" bIns="45720" anchor="ctr" anchorCtr="0"/>
          <a:p>
            <a:r>
              <a:rPr lang="vi-VN" altLang="vi-VN" sz="3600" dirty="0">
                <a:solidFill>
                  <a:srgbClr val="7030A0"/>
                </a:solidFill>
                <a:latin typeface="Times New Roman" panose="02020603050405020304" pitchFamily="18" charset="0"/>
              </a:rPr>
              <a:t>Ba anh em</a:t>
            </a:r>
            <a:endParaRPr lang="vi-VN" altLang="vi-VN" sz="3600" dirty="0">
              <a:solidFill>
                <a:srgbClr val="7030A0"/>
              </a:solidFill>
              <a:latin typeface="Times New Roman" panose="02020603050405020304" pitchFamily="18" charset="0"/>
            </a:endParaRPr>
          </a:p>
        </p:txBody>
      </p:sp>
      <p:sp>
        <p:nvSpPr>
          <p:cNvPr id="13315" name="Content Placeholder 2"/>
          <p:cNvSpPr>
            <a:spLocks noGrp="1"/>
          </p:cNvSpPr>
          <p:nvPr>
            <p:ph idx="1"/>
          </p:nvPr>
        </p:nvSpPr>
        <p:spPr>
          <a:xfrm>
            <a:off x="266700" y="488950"/>
            <a:ext cx="8610600" cy="4525963"/>
          </a:xfrm>
          <a:ln/>
        </p:spPr>
        <p:txBody>
          <a:bodyPr vert="horz" wrap="square" lIns="91440" tIns="45720" rIns="91440" bIns="45720" anchor="t" anchorCtr="0"/>
          <a:p>
            <a:pPr marL="0" indent="457200" algn="just">
              <a:buNone/>
            </a:pPr>
            <a:r>
              <a:rPr lang="vi-VN" altLang="x-none" sz="2200" dirty="0">
                <a:solidFill>
                  <a:srgbClr val="000000"/>
                </a:solidFill>
                <a:latin typeface="Times New Roman" panose="02020603050405020304" pitchFamily="18" charset="0"/>
              </a:rPr>
              <a:t>Nghỉ hè, Ni-ki-ta, Gô-sa và Chi-ôm-ca về thăm bà ngoại.</a:t>
            </a:r>
            <a:endParaRPr lang="vi-VN" altLang="x-none" sz="2200" dirty="0">
              <a:solidFill>
                <a:srgbClr val="000000"/>
              </a:solidFill>
              <a:latin typeface="Times New Roman" panose="02020603050405020304" pitchFamily="18" charset="0"/>
            </a:endParaRPr>
          </a:p>
          <a:p>
            <a:pPr marL="0" indent="457200" algn="just">
              <a:buNone/>
            </a:pPr>
            <a:r>
              <a:rPr lang="vi-VN" altLang="x-none" sz="2200" dirty="0">
                <a:solidFill>
                  <a:srgbClr val="000000"/>
                </a:solidFill>
                <a:latin typeface="Times New Roman" panose="02020603050405020304" pitchFamily="18" charset="0"/>
              </a:rPr>
              <a:t>Ăn com xong, Ni-ki-ta chạy vội ra ngõ, hoà vào đám trẻ láng giềng đang nô đùa. Gô-sa thấy nhiều mẩu bánh mì vụn rơi trên bàn, liếc nhìn bà rồi nhanh tay phủi xuống đất, hối hả chạy theo anh. Còn Chi-ôm-ca ở lại giúp bà lau bàn, nhặt hết mẩu bánh vụn đem cho bầy chim đang gù bên cửa sổ.</a:t>
            </a:r>
            <a:endParaRPr sz="2200" dirty="0">
              <a:solidFill>
                <a:srgbClr val="000000"/>
              </a:solidFill>
            </a:endParaRPr>
          </a:p>
          <a:p>
            <a:pPr marL="0" indent="457200" algn="just">
              <a:buNone/>
            </a:pPr>
            <a:r>
              <a:rPr lang="vi-VN" altLang="x-none" sz="2200" dirty="0">
                <a:solidFill>
                  <a:srgbClr val="000000"/>
                </a:solidFill>
                <a:latin typeface="Times New Roman" panose="02020603050405020304" pitchFamily="18" charset="0"/>
              </a:rPr>
              <a:t>Buổi tối, ba anh em quây quần bên bà. Bà nói :</a:t>
            </a:r>
            <a:endParaRPr lang="vi-VN" altLang="x-none" sz="2200" dirty="0">
              <a:solidFill>
                <a:srgbClr val="000000"/>
              </a:solidFill>
              <a:latin typeface="Times New Roman" panose="02020603050405020304" pitchFamily="18" charset="0"/>
            </a:endParaRPr>
          </a:p>
          <a:p>
            <a:pPr marL="0" indent="457200" algn="just">
              <a:buNone/>
            </a:pPr>
            <a:r>
              <a:rPr lang="vi-VN" altLang="x-none" sz="2200" dirty="0">
                <a:solidFill>
                  <a:srgbClr val="000000"/>
                </a:solidFill>
                <a:latin typeface="Times New Roman" panose="02020603050405020304" pitchFamily="18" charset="0"/>
              </a:rPr>
              <a:t>- Ba cháu là anh em ruột mà chẳng giống nhau.</a:t>
            </a:r>
            <a:endParaRPr lang="vi-VN" altLang="x-none" sz="2200" dirty="0">
              <a:solidFill>
                <a:srgbClr val="000000"/>
              </a:solidFill>
              <a:latin typeface="Times New Roman" panose="02020603050405020304" pitchFamily="18" charset="0"/>
            </a:endParaRPr>
          </a:p>
          <a:p>
            <a:pPr marL="0" indent="457200" algn="just">
              <a:buNone/>
            </a:pPr>
            <a:r>
              <a:rPr lang="vi-VN" altLang="x-none" sz="2200" dirty="0">
                <a:solidFill>
                  <a:srgbClr val="000000"/>
                </a:solidFill>
                <a:latin typeface="Times New Roman" panose="02020603050405020304" pitchFamily="18" charset="0"/>
              </a:rPr>
              <a:t>Ni-ki-ta thắc mắc :</a:t>
            </a:r>
            <a:endParaRPr lang="vi-VN" altLang="x-none" sz="2200" dirty="0">
              <a:solidFill>
                <a:srgbClr val="000000"/>
              </a:solidFill>
              <a:latin typeface="Times New Roman" panose="02020603050405020304" pitchFamily="18" charset="0"/>
            </a:endParaRPr>
          </a:p>
          <a:p>
            <a:pPr marL="0" indent="457200" algn="just">
              <a:buNone/>
            </a:pPr>
            <a:r>
              <a:rPr lang="vi-VN" altLang="x-none" sz="2200" dirty="0">
                <a:solidFill>
                  <a:srgbClr val="000000"/>
                </a:solidFill>
                <a:latin typeface="Times New Roman" panose="02020603050405020304" pitchFamily="18" charset="0"/>
              </a:rPr>
              <a:t>- Bà ơi, ai cũng bảo anh em cháu giống nhau như những giọt nước cơ mà?</a:t>
            </a:r>
            <a:endParaRPr lang="vi-VN" altLang="x-none" sz="2200" dirty="0">
              <a:solidFill>
                <a:srgbClr val="000000"/>
              </a:solidFill>
              <a:latin typeface="Times New Roman" panose="02020603050405020304" pitchFamily="18" charset="0"/>
            </a:endParaRPr>
          </a:p>
          <a:p>
            <a:pPr marL="0" indent="457200" algn="just">
              <a:buNone/>
            </a:pPr>
            <a:r>
              <a:rPr lang="vi-VN" altLang="x-none" sz="2200" dirty="0">
                <a:solidFill>
                  <a:srgbClr val="000000"/>
                </a:solidFill>
                <a:latin typeface="Times New Roman" panose="02020603050405020304" pitchFamily="18" charset="0"/>
              </a:rPr>
              <a:t>Bà mỉm cười :</a:t>
            </a:r>
            <a:endParaRPr lang="vi-VN" altLang="x-none" sz="2200" dirty="0">
              <a:solidFill>
                <a:srgbClr val="000000"/>
              </a:solidFill>
              <a:latin typeface="Times New Roman" panose="02020603050405020304" pitchFamily="18" charset="0"/>
            </a:endParaRPr>
          </a:p>
          <a:p>
            <a:pPr marL="0" indent="457200" algn="just">
              <a:buNone/>
            </a:pPr>
            <a:r>
              <a:rPr lang="vi-VN" altLang="x-none" sz="2200" dirty="0">
                <a:solidFill>
                  <a:srgbClr val="000000"/>
                </a:solidFill>
                <a:latin typeface="Times New Roman" panose="02020603050405020304" pitchFamily="18" charset="0"/>
              </a:rPr>
              <a:t>- Bà nói về tính nết các cháu cơ. Ni-ki-ta thì chỉ nghĩ đến ham thích riêng của mình, ăn xong là chạy tót đi chơi. Gô-sa hơi láu, lén hắt những mẩu bánh vụn xuống đất. Chi-ôm-ca bé nhất lại biết giúp bà. Em nó còn biết nghĩ đến cả nhũng con chim bồ câu nữa. Những con bồ câu cũng cần ăn chứ nhỉ ?</a:t>
            </a:r>
            <a:endParaRPr lang="vi-VN" altLang="x-none" sz="2200" dirty="0">
              <a:solidFill>
                <a:srgbClr val="000000"/>
              </a:solidFill>
              <a:latin typeface="Times New Roman" panose="02020603050405020304" pitchFamily="18" charset="0"/>
            </a:endParaRPr>
          </a:p>
          <a:p>
            <a:pPr marL="0" indent="457200" algn="r">
              <a:buNone/>
            </a:pPr>
            <a:r>
              <a:rPr lang="vi-VN" altLang="x-none" sz="2200" dirty="0">
                <a:solidFill>
                  <a:srgbClr val="000000"/>
                </a:solidFill>
                <a:latin typeface="Times New Roman" panose="02020603050405020304" pitchFamily="18" charset="0"/>
              </a:rPr>
              <a:t>Theo GIÉT-XTÉP</a:t>
            </a:r>
            <a:endParaRPr lang="vi-VN" altLang="x-none" sz="2200" dirty="0">
              <a:solidFill>
                <a:srgbClr val="000000"/>
              </a:solidFill>
              <a:latin typeface="Times New Roman" panose="02020603050405020304" pitchFamily="18" charset="0"/>
            </a:endParaRPr>
          </a:p>
        </p:txBody>
      </p:sp>
      <p:cxnSp>
        <p:nvCxnSpPr>
          <p:cNvPr id="5" name="Straight Connector 4"/>
          <p:cNvCxnSpPr/>
          <p:nvPr/>
        </p:nvCxnSpPr>
        <p:spPr>
          <a:xfrm>
            <a:off x="2590800" y="1235075"/>
            <a:ext cx="6096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905000" y="1600200"/>
            <a:ext cx="6972300"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42900" y="1905000"/>
            <a:ext cx="5905500" cy="0"/>
          </a:xfrm>
          <a:prstGeom prst="line">
            <a:avLst/>
          </a:prstGeom>
          <a:ln w="28575">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010400" y="1928813"/>
            <a:ext cx="18669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09575" y="2254250"/>
            <a:ext cx="84201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42900" y="2578100"/>
            <a:ext cx="7239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42900" y="1600200"/>
            <a:ext cx="14097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circle(in)">
                                      <p:cBhvr>
                                        <p:cTn id="10" dur="20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Vertic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1"/>
          <p:cNvSpPr>
            <a:spLocks noGrp="1"/>
          </p:cNvSpPr>
          <p:nvPr>
            <p:ph type="title"/>
          </p:nvPr>
        </p:nvSpPr>
        <p:spPr>
          <a:xfrm>
            <a:off x="533400" y="0"/>
            <a:ext cx="8077200" cy="838200"/>
          </a:xfrm>
          <a:ln/>
        </p:spPr>
        <p:txBody>
          <a:bodyPr vert="horz" wrap="square" lIns="91440" tIns="45720" rIns="91440" bIns="45720" anchor="ctr" anchorCtr="0"/>
          <a:p>
            <a:pPr algn="l" eaLnBrk="1" hangingPunct="1"/>
            <a:r>
              <a:rPr lang="en-US" altLang="vi-VN" sz="2800" dirty="0">
                <a:latin typeface="Times New Roman" panose="02020603050405020304" pitchFamily="18" charset="0"/>
                <a:cs typeface="Times New Roman" panose="02020603050405020304" pitchFamily="18" charset="0"/>
              </a:rPr>
              <a:t>1 - Nhân vật trong truyện l</a:t>
            </a:r>
            <a:r>
              <a:rPr lang="en-US" altLang="vi-VN" sz="2800" dirty="0">
                <a:latin typeface="Times New Roman" panose="02020603050405020304" pitchFamily="18" charset="0"/>
                <a:ea typeface="Times New Roman" panose="02020603050405020304" pitchFamily="18" charset="0"/>
              </a:rPr>
              <a:t>à</a:t>
            </a:r>
            <a:r>
              <a:rPr lang="en-US" altLang="vi-VN" sz="2800" dirty="0">
                <a:latin typeface="Times New Roman" panose="02020603050405020304" pitchFamily="18" charset="0"/>
                <a:cs typeface="Times New Roman" panose="02020603050405020304" pitchFamily="18" charset="0"/>
              </a:rPr>
              <a:t>:</a:t>
            </a:r>
            <a:endParaRPr lang="en-US" altLang="vi-VN" sz="2800" dirty="0">
              <a:latin typeface="Times New Roman" panose="02020603050405020304" pitchFamily="18" charset="0"/>
              <a:ea typeface="Times New Roman" panose="02020603050405020304" pitchFamily="18" charset="0"/>
            </a:endParaRPr>
          </a:p>
        </p:txBody>
      </p:sp>
      <p:sp>
        <p:nvSpPr>
          <p:cNvPr id="5" name="Title 1"/>
          <p:cNvSpPr txBox="1"/>
          <p:nvPr/>
        </p:nvSpPr>
        <p:spPr bwMode="auto">
          <a:xfrm>
            <a:off x="533400" y="3538538"/>
            <a:ext cx="8229600" cy="1066800"/>
          </a:xfrm>
          <a:prstGeom prst="rect">
            <a:avLst/>
          </a:prstGeom>
          <a:noFill/>
          <a:ln w="9525">
            <a:noFill/>
            <a:miter lim="800000"/>
          </a:ln>
        </p:spPr>
        <p:txBody>
          <a:bodyPr anchor="ctr"/>
          <a:p>
            <a:pPr eaLnBrk="1" hangingPunct="1">
              <a:buNone/>
            </a:pPr>
            <a:r>
              <a:rPr sz="2800" dirty="0">
                <a:solidFill>
                  <a:srgbClr val="0000CC"/>
                </a:solidFill>
                <a:latin typeface="Times New Roman" panose="02020603050405020304" pitchFamily="18" charset="0"/>
                <a:cs typeface="Times New Roman" panose="02020603050405020304" pitchFamily="18" charset="0"/>
              </a:rPr>
              <a:t>B</a:t>
            </a:r>
            <a:r>
              <a:rPr sz="2800" dirty="0">
                <a:solidFill>
                  <a:srgbClr val="0000CC"/>
                </a:solidFill>
                <a:latin typeface="Times New Roman" panose="02020603050405020304" pitchFamily="18" charset="0"/>
                <a:ea typeface="Times New Roman" panose="02020603050405020304" pitchFamily="18" charset="0"/>
              </a:rPr>
              <a:t>à</a:t>
            </a:r>
            <a:r>
              <a:rPr sz="2800" dirty="0">
                <a:solidFill>
                  <a:srgbClr val="0000CC"/>
                </a:solidFill>
                <a:latin typeface="Times New Roman" panose="02020603050405020304" pitchFamily="18" charset="0"/>
                <a:cs typeface="Times New Roman" panose="02020603050405020304" pitchFamily="18" charset="0"/>
              </a:rPr>
              <a:t> nhận xét tính cách của các cháu thông qua việc quan sát h</a:t>
            </a:r>
            <a:r>
              <a:rPr sz="2800" dirty="0">
                <a:solidFill>
                  <a:srgbClr val="0000CC"/>
                </a:solidFill>
                <a:latin typeface="Times New Roman" panose="02020603050405020304" pitchFamily="18" charset="0"/>
                <a:ea typeface="Times New Roman" panose="02020603050405020304" pitchFamily="18" charset="0"/>
              </a:rPr>
              <a:t>à</a:t>
            </a:r>
            <a:r>
              <a:rPr sz="2800" dirty="0">
                <a:solidFill>
                  <a:srgbClr val="0000CC"/>
                </a:solidFill>
                <a:latin typeface="Times New Roman" panose="02020603050405020304" pitchFamily="18" charset="0"/>
                <a:cs typeface="Times New Roman" panose="02020603050405020304" pitchFamily="18" charset="0"/>
              </a:rPr>
              <a:t>nh </a:t>
            </a:r>
            <a:r>
              <a:rPr lang="vi-VN" altLang="x-none" sz="2800" dirty="0">
                <a:solidFill>
                  <a:srgbClr val="0000CC"/>
                </a:solidFill>
                <a:latin typeface="Times New Roman" panose="02020603050405020304" pitchFamily="18" charset="0"/>
                <a:cs typeface="Times New Roman" panose="02020603050405020304" pitchFamily="18" charset="0"/>
              </a:rPr>
              <a:t>động</a:t>
            </a:r>
            <a:r>
              <a:rPr sz="2800" dirty="0">
                <a:solidFill>
                  <a:srgbClr val="0000CC"/>
                </a:solidFill>
                <a:latin typeface="Times New Roman" panose="02020603050405020304" pitchFamily="18" charset="0"/>
                <a:cs typeface="Times New Roman" panose="02020603050405020304" pitchFamily="18" charset="0"/>
              </a:rPr>
              <a:t>của các cháu.</a:t>
            </a:r>
            <a:endParaRPr sz="2800" dirty="0">
              <a:solidFill>
                <a:srgbClr val="0000CC"/>
              </a:solidFill>
              <a:latin typeface="Times New Roman" panose="02020603050405020304" pitchFamily="18" charset="0"/>
              <a:ea typeface="Times New Roman" panose="02020603050405020304" pitchFamily="18" charset="0"/>
            </a:endParaRPr>
          </a:p>
        </p:txBody>
      </p:sp>
      <p:sp>
        <p:nvSpPr>
          <p:cNvPr id="20484" name="TextBox 5"/>
          <p:cNvSpPr txBox="1"/>
          <p:nvPr/>
        </p:nvSpPr>
        <p:spPr>
          <a:xfrm>
            <a:off x="609600" y="806450"/>
            <a:ext cx="7162800" cy="522288"/>
          </a:xfrm>
          <a:prstGeom prst="rect">
            <a:avLst/>
          </a:prstGeom>
          <a:noFill/>
          <a:ln w="9525">
            <a:noFill/>
          </a:ln>
        </p:spPr>
        <p:txBody>
          <a:bodyPr>
            <a:spAutoFit/>
          </a:bodyPr>
          <a:p>
            <a:pPr eaLnBrk="1" hangingPunct="1"/>
            <a:r>
              <a:rPr lang="en-US" altLang="vi-VN" sz="2800" dirty="0">
                <a:solidFill>
                  <a:srgbClr val="0000CC"/>
                </a:solidFill>
                <a:latin typeface="Times New Roman" panose="02020603050405020304" pitchFamily="18" charset="0"/>
                <a:cs typeface="Times New Roman" panose="02020603050405020304" pitchFamily="18" charset="0"/>
              </a:rPr>
              <a:t> Ni-ki-ta, Chi-ôm-ca, Gô- sa,  b</a:t>
            </a:r>
            <a:r>
              <a:rPr lang="en-US" altLang="vi-VN" sz="2800" dirty="0">
                <a:solidFill>
                  <a:srgbClr val="0000CC"/>
                </a:solidFill>
                <a:latin typeface="Times New Roman" panose="02020603050405020304" pitchFamily="18" charset="0"/>
                <a:ea typeface="Times New Roman" panose="02020603050405020304" pitchFamily="18" charset="0"/>
              </a:rPr>
              <a:t>à</a:t>
            </a:r>
            <a:r>
              <a:rPr lang="en-US" altLang="vi-VN" sz="2800" dirty="0">
                <a:solidFill>
                  <a:srgbClr val="0000CC"/>
                </a:solidFill>
                <a:latin typeface="Times New Roman" panose="02020603050405020304" pitchFamily="18" charset="0"/>
                <a:cs typeface="Times New Roman" panose="02020603050405020304" pitchFamily="18" charset="0"/>
              </a:rPr>
              <a:t> ngoại</a:t>
            </a:r>
            <a:endParaRPr lang="vi-VN" altLang="vi-VN" sz="2800" dirty="0">
              <a:solidFill>
                <a:srgbClr val="0000CC"/>
              </a:solidFill>
              <a:latin typeface="Arial" panose="020B0604020202020204" pitchFamily="34" charset="0"/>
            </a:endParaRPr>
          </a:p>
        </p:txBody>
      </p:sp>
      <p:sp>
        <p:nvSpPr>
          <p:cNvPr id="7" name="Title 1"/>
          <p:cNvSpPr txBox="1"/>
          <p:nvPr/>
        </p:nvSpPr>
        <p:spPr>
          <a:xfrm>
            <a:off x="533400" y="1447800"/>
            <a:ext cx="8077200" cy="838200"/>
          </a:xfrm>
          <a:prstGeom prst="rect">
            <a:avLst/>
          </a:prstGeom>
          <a:noFill/>
          <a:ln w="9525">
            <a:noFill/>
          </a:ln>
        </p:spPr>
        <p:txBody>
          <a:bodyPr anchor="ctr" anchorCtr="0"/>
          <a:p>
            <a:pPr eaLnBrk="1" hangingPunct="1"/>
            <a:r>
              <a:rPr lang="en-US" altLang="vi-VN" sz="2800" dirty="0">
                <a:latin typeface="Times New Roman" panose="02020603050405020304" pitchFamily="18" charset="0"/>
                <a:cs typeface="Times New Roman" panose="02020603050405020304" pitchFamily="18" charset="0"/>
              </a:rPr>
              <a:t>2 - Em đồng ý với nhận xét của b</a:t>
            </a:r>
            <a:r>
              <a:rPr lang="en-US" altLang="vi-VN" sz="2800" dirty="0">
                <a:latin typeface="Times New Roman" panose="02020603050405020304" pitchFamily="18" charset="0"/>
                <a:ea typeface="Times New Roman" panose="02020603050405020304" pitchFamily="18" charset="0"/>
              </a:rPr>
              <a:t>à</a:t>
            </a:r>
            <a:r>
              <a:rPr lang="en-US" altLang="vi-VN" sz="2800" dirty="0">
                <a:latin typeface="Times New Roman" panose="02020603050405020304" pitchFamily="18" charset="0"/>
                <a:cs typeface="Times New Roman" panose="02020603050405020304" pitchFamily="18" charset="0"/>
              </a:rPr>
              <a:t> về tính cách cuả từng cháu không?</a:t>
            </a:r>
            <a:endParaRPr lang="en-US" altLang="vi-VN" sz="2800" dirty="0">
              <a:latin typeface="Times New Roman" panose="02020603050405020304" pitchFamily="18" charset="0"/>
              <a:ea typeface="Times New Roman" panose="02020603050405020304" pitchFamily="18" charset="0"/>
            </a:endParaRPr>
          </a:p>
        </p:txBody>
      </p:sp>
      <p:sp>
        <p:nvSpPr>
          <p:cNvPr id="20486" name="TextBox 2"/>
          <p:cNvSpPr txBox="1"/>
          <p:nvPr/>
        </p:nvSpPr>
        <p:spPr>
          <a:xfrm>
            <a:off x="609600" y="2405063"/>
            <a:ext cx="7162800" cy="522287"/>
          </a:xfrm>
          <a:prstGeom prst="rect">
            <a:avLst/>
          </a:prstGeom>
          <a:noFill/>
          <a:ln w="9525">
            <a:noFill/>
          </a:ln>
        </p:spPr>
        <p:txBody>
          <a:bodyPr>
            <a:spAutoFit/>
          </a:bodyPr>
          <a:p>
            <a:pPr eaLnBrk="1" hangingPunct="1"/>
            <a:r>
              <a:rPr lang="en-US" altLang="vi-VN" sz="2800" dirty="0">
                <a:solidFill>
                  <a:srgbClr val="0000CC"/>
                </a:solidFill>
                <a:latin typeface="Times New Roman" panose="02020603050405020304" pitchFamily="18" charset="0"/>
                <a:cs typeface="Times New Roman" panose="02020603050405020304" pitchFamily="18" charset="0"/>
              </a:rPr>
              <a:t> Em đồng ý</a:t>
            </a:r>
            <a:endParaRPr lang="vi-VN" altLang="vi-VN" sz="2800" dirty="0">
              <a:solidFill>
                <a:srgbClr val="0000CC"/>
              </a:solidFill>
              <a:latin typeface="Arial" panose="020B0604020202020204" pitchFamily="34" charset="0"/>
            </a:endParaRPr>
          </a:p>
        </p:txBody>
      </p:sp>
      <p:sp>
        <p:nvSpPr>
          <p:cNvPr id="10" name="Title 1"/>
          <p:cNvSpPr txBox="1"/>
          <p:nvPr/>
        </p:nvSpPr>
        <p:spPr>
          <a:xfrm>
            <a:off x="546100" y="2819400"/>
            <a:ext cx="8077200" cy="838200"/>
          </a:xfrm>
          <a:prstGeom prst="rect">
            <a:avLst/>
          </a:prstGeom>
          <a:noFill/>
          <a:ln w="9525">
            <a:noFill/>
          </a:ln>
        </p:spPr>
        <p:txBody>
          <a:bodyPr anchor="ctr" anchorCtr="0"/>
          <a:p>
            <a:pPr eaLnBrk="1" hangingPunct="1"/>
            <a:r>
              <a:rPr lang="en-US" altLang="vi-VN" sz="2800" dirty="0">
                <a:latin typeface="Times New Roman" panose="02020603050405020304" pitchFamily="18" charset="0"/>
                <a:cs typeface="Times New Roman" panose="02020603050405020304" pitchFamily="18" charset="0"/>
              </a:rPr>
              <a:t>3 – Vì sao b</a:t>
            </a:r>
            <a:r>
              <a:rPr lang="en-US" altLang="vi-VN" sz="2800" dirty="0">
                <a:latin typeface="Times New Roman" panose="02020603050405020304" pitchFamily="18" charset="0"/>
                <a:ea typeface="Times New Roman" panose="02020603050405020304" pitchFamily="18" charset="0"/>
              </a:rPr>
              <a:t>à</a:t>
            </a:r>
            <a:r>
              <a:rPr lang="en-US" altLang="vi-VN" sz="2800" dirty="0">
                <a:latin typeface="Times New Roman" panose="02020603050405020304" pitchFamily="18" charset="0"/>
                <a:cs typeface="Times New Roman" panose="02020603050405020304" pitchFamily="18" charset="0"/>
              </a:rPr>
              <a:t> có nhận xét như vậy?</a:t>
            </a:r>
            <a:endParaRPr lang="en-US" altLang="vi-VN" sz="28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0484"/>
                                        </p:tgtEl>
                                        <p:attrNameLst>
                                          <p:attrName>style.visibility</p:attrName>
                                        </p:attrNameLst>
                                      </p:cBhvr>
                                      <p:to>
                                        <p:strVal val="visible"/>
                                      </p:to>
                                    </p:set>
                                    <p:animEffect transition="in" filter="barn(inVertical)">
                                      <p:cBhvr>
                                        <p:cTn id="22" dur="500"/>
                                        <p:tgtEl>
                                          <p:spTgt spid="2048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0486"/>
                                        </p:tgtEl>
                                        <p:attrNameLst>
                                          <p:attrName>style.visibility</p:attrName>
                                        </p:attrNameLst>
                                      </p:cBhvr>
                                      <p:to>
                                        <p:strVal val="visible"/>
                                      </p:to>
                                    </p:set>
                                    <p:animEffect transition="in" filter="barn(inVertical)">
                                      <p:cBhvr>
                                        <p:cTn id="27" dur="500"/>
                                        <p:tgtEl>
                                          <p:spTgt spid="2048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arn(inVertical)">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0484" grpId="0"/>
      <p:bldP spid="7" grpId="0"/>
      <p:bldP spid="20486"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idx="4294967295"/>
          </p:nvPr>
        </p:nvSpPr>
        <p:spPr>
          <a:xfrm>
            <a:off x="207963" y="533400"/>
            <a:ext cx="8936037" cy="2286000"/>
          </a:xfrm>
          <a:ln/>
        </p:spPr>
        <p:txBody>
          <a:bodyPr vert="horz" wrap="square" lIns="91440" tIns="45720" rIns="91440" bIns="45720" anchor="ctr" anchorCtr="0"/>
          <a:p>
            <a:pPr algn="l" eaLnBrk="1" hangingPunct="1"/>
            <a:r>
              <a:rPr lang="en-US" altLang="vi-VN" sz="2800" b="1" u="sng" dirty="0">
                <a:solidFill>
                  <a:srgbClr val="FF0000"/>
                </a:solidFill>
                <a:latin typeface="Times New Roman" panose="02020603050405020304" pitchFamily="18" charset="0"/>
                <a:cs typeface="Times New Roman" panose="02020603050405020304" pitchFamily="18" charset="0"/>
              </a:rPr>
              <a:t>B</a:t>
            </a:r>
            <a:r>
              <a:rPr lang="en-US" altLang="vi-VN" sz="2800" b="1" u="sng" dirty="0">
                <a:solidFill>
                  <a:srgbClr val="FF0000"/>
                </a:solidFill>
                <a:latin typeface="Times New Roman" panose="02020603050405020304" pitchFamily="18" charset="0"/>
                <a:ea typeface="Times New Roman" panose="02020603050405020304" pitchFamily="18" charset="0"/>
              </a:rPr>
              <a:t>à</a:t>
            </a:r>
            <a:r>
              <a:rPr lang="en-US" altLang="vi-VN" sz="2800" b="1" u="sng" dirty="0">
                <a:solidFill>
                  <a:srgbClr val="FF0000"/>
                </a:solidFill>
                <a:latin typeface="Times New Roman" panose="02020603050405020304" pitchFamily="18" charset="0"/>
                <a:cs typeface="Times New Roman" panose="02020603050405020304" pitchFamily="18" charset="0"/>
              </a:rPr>
              <a:t>i 2 (Tr.13):</a:t>
            </a:r>
            <a:r>
              <a:rPr lang="en-US" altLang="vi-VN" sz="2800" b="1" dirty="0">
                <a:solidFill>
                  <a:srgbClr val="0000CC"/>
                </a:solidFill>
                <a:latin typeface="Times New Roman" panose="02020603050405020304" pitchFamily="18" charset="0"/>
                <a:cs typeface="Times New Roman" panose="02020603050405020304" pitchFamily="18" charset="0"/>
              </a:rPr>
              <a:t>  </a:t>
            </a:r>
            <a:r>
              <a:rPr lang="en-US" altLang="vi-VN" sz="2800" dirty="0">
                <a:solidFill>
                  <a:srgbClr val="0000CC"/>
                </a:solidFill>
                <a:latin typeface="Times New Roman" panose="02020603050405020304" pitchFamily="18" charset="0"/>
                <a:cs typeface="Times New Roman" panose="02020603050405020304" pitchFamily="18" charset="0"/>
              </a:rPr>
              <a:t>Cho tình huống sau: Một bạn nhỏ mải vui đùa, chạy nhảy, lỡ l</a:t>
            </a:r>
            <a:r>
              <a:rPr lang="en-US" altLang="vi-VN" sz="2800" dirty="0">
                <a:solidFill>
                  <a:srgbClr val="0000CC"/>
                </a:solidFill>
                <a:latin typeface="Times New Roman" panose="02020603050405020304" pitchFamily="18" charset="0"/>
                <a:ea typeface="Times New Roman" panose="02020603050405020304" pitchFamily="18" charset="0"/>
              </a:rPr>
              <a:t>à</a:t>
            </a:r>
            <a:r>
              <a:rPr lang="en-US" altLang="vi-VN" sz="2800" dirty="0">
                <a:solidFill>
                  <a:srgbClr val="0000CC"/>
                </a:solidFill>
                <a:latin typeface="Times New Roman" panose="02020603050405020304" pitchFamily="18" charset="0"/>
                <a:cs typeface="Times New Roman" panose="02020603050405020304" pitchFamily="18" charset="0"/>
              </a:rPr>
              <a:t>m ngã một em bé. Em bé khóc.    </a:t>
            </a:r>
            <a:br>
              <a:rPr lang="en-US" altLang="vi-VN" sz="2800" dirty="0">
                <a:solidFill>
                  <a:srgbClr val="0000CC"/>
                </a:solidFill>
                <a:latin typeface="Times New Roman" panose="02020603050405020304" pitchFamily="18" charset="0"/>
                <a:cs typeface="Times New Roman" panose="02020603050405020304" pitchFamily="18" charset="0"/>
              </a:rPr>
            </a:br>
            <a:br>
              <a:rPr lang="en-US" altLang="vi-VN" sz="2800" dirty="0">
                <a:solidFill>
                  <a:srgbClr val="0000CC"/>
                </a:solidFill>
                <a:latin typeface="Times New Roman" panose="02020603050405020304" pitchFamily="18" charset="0"/>
                <a:cs typeface="Times New Roman" panose="02020603050405020304" pitchFamily="18" charset="0"/>
              </a:rPr>
            </a:br>
            <a:r>
              <a:rPr lang="en-US" altLang="vi-VN" sz="2800" dirty="0">
                <a:solidFill>
                  <a:srgbClr val="0000CC"/>
                </a:solidFill>
                <a:latin typeface="Times New Roman" panose="02020603050405020304" pitchFamily="18" charset="0"/>
                <a:cs typeface="Times New Roman" panose="02020603050405020304" pitchFamily="18" charset="0"/>
              </a:rPr>
              <a:t>Em hãy hình dung sự việc v</a:t>
            </a:r>
            <a:r>
              <a:rPr lang="en-US" altLang="vi-VN" sz="2800" dirty="0">
                <a:solidFill>
                  <a:srgbClr val="0000CC"/>
                </a:solidFill>
                <a:latin typeface="Times New Roman" panose="02020603050405020304" pitchFamily="18" charset="0"/>
                <a:ea typeface="Times New Roman" panose="02020603050405020304" pitchFamily="18" charset="0"/>
              </a:rPr>
              <a:t>à</a:t>
            </a:r>
            <a:r>
              <a:rPr lang="en-US" altLang="vi-VN" sz="2800" dirty="0">
                <a:solidFill>
                  <a:srgbClr val="0000CC"/>
                </a:solidFill>
                <a:latin typeface="Times New Roman" panose="02020603050405020304" pitchFamily="18" charset="0"/>
                <a:cs typeface="Times New Roman" panose="02020603050405020304" pitchFamily="18" charset="0"/>
              </a:rPr>
              <a:t> kể tiếp câu chuyện theo một trong hai hướng sau đây:</a:t>
            </a:r>
            <a:endParaRPr lang="en-US" altLang="vi-VN" sz="2800" dirty="0">
              <a:solidFill>
                <a:srgbClr val="0000CC"/>
              </a:solidFill>
              <a:latin typeface="Times New Roman" panose="02020603050405020304" pitchFamily="18" charset="0"/>
              <a:ea typeface="Times New Roman" panose="02020603050405020304" pitchFamily="18" charset="0"/>
            </a:endParaRPr>
          </a:p>
        </p:txBody>
      </p:sp>
      <p:sp>
        <p:nvSpPr>
          <p:cNvPr id="4" name="Title 1"/>
          <p:cNvSpPr txBox="1"/>
          <p:nvPr/>
        </p:nvSpPr>
        <p:spPr>
          <a:xfrm>
            <a:off x="228600" y="3200400"/>
            <a:ext cx="9144000" cy="1219200"/>
          </a:xfrm>
          <a:prstGeom prst="rect">
            <a:avLst/>
          </a:prstGeom>
          <a:noFill/>
          <a:ln w="9525">
            <a:noFill/>
          </a:ln>
        </p:spPr>
        <p:txBody>
          <a:bodyPr anchor="ctr" anchorCtr="0"/>
          <a:p>
            <a:pPr marL="514350" indent="-514350" eaLnBrk="1" hangingPunct="1">
              <a:buAutoNum type="alphaLcPeriod"/>
            </a:pPr>
            <a:r>
              <a:rPr lang="en-US" altLang="vi-VN" sz="2800" dirty="0">
                <a:solidFill>
                  <a:srgbClr val="0000CC"/>
                </a:solidFill>
                <a:latin typeface="Times New Roman" panose="02020603050405020304" pitchFamily="18" charset="0"/>
                <a:cs typeface="Times New Roman" panose="02020603050405020304" pitchFamily="18" charset="0"/>
              </a:rPr>
              <a:t>Bạn nhỏ nói trên biết quan tâm đến người khác.     </a:t>
            </a:r>
            <a:endParaRPr lang="en-US" altLang="vi-VN" sz="2800" dirty="0">
              <a:solidFill>
                <a:srgbClr val="0000CC"/>
              </a:solidFill>
              <a:latin typeface="Times New Roman" panose="02020603050405020304" pitchFamily="18" charset="0"/>
              <a:cs typeface="Times New Roman" panose="02020603050405020304" pitchFamily="18" charset="0"/>
            </a:endParaRPr>
          </a:p>
          <a:p>
            <a:pPr marL="514350" indent="-514350" eaLnBrk="1" hangingPunct="1">
              <a:buNone/>
            </a:pPr>
            <a:endParaRPr lang="en-US" altLang="vi-VN" sz="2800" dirty="0">
              <a:solidFill>
                <a:srgbClr val="0000CC"/>
              </a:solidFill>
              <a:latin typeface="Times New Roman" panose="02020603050405020304" pitchFamily="18" charset="0"/>
              <a:cs typeface="Times New Roman" panose="02020603050405020304" pitchFamily="18" charset="0"/>
            </a:endParaRPr>
          </a:p>
          <a:p>
            <a:pPr marL="514350" indent="-514350" eaLnBrk="1" hangingPunct="1">
              <a:buNone/>
            </a:pPr>
            <a:r>
              <a:rPr lang="en-US" altLang="vi-VN" sz="2800" dirty="0">
                <a:solidFill>
                  <a:srgbClr val="0000CC"/>
                </a:solidFill>
                <a:latin typeface="Times New Roman" panose="02020603050405020304" pitchFamily="18" charset="0"/>
                <a:cs typeface="Times New Roman" panose="02020603050405020304" pitchFamily="18" charset="0"/>
              </a:rPr>
              <a:t>b. Bạn nhỏ nói trên không biết quan tâm đến người khác.</a:t>
            </a:r>
            <a:endParaRPr lang="en-US" altLang="vi-VN" sz="2800"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Title 1"/>
          <p:cNvSpPr>
            <a:spLocks noGrp="1"/>
          </p:cNvSpPr>
          <p:nvPr>
            <p:ph type="title"/>
          </p:nvPr>
        </p:nvSpPr>
        <p:spPr>
          <a:ln/>
        </p:spPr>
        <p:txBody>
          <a:bodyPr vert="horz" wrap="square" lIns="91440" tIns="45720" rIns="91440" bIns="45720" anchor="ctr" anchorCtr="0"/>
          <a:p>
            <a:endParaRPr lang="en-IN" altLang="en-US" dirty="0"/>
          </a:p>
        </p:txBody>
      </p:sp>
      <p:pic>
        <p:nvPicPr>
          <p:cNvPr id="16387" name="Content Placeholder 3"/>
          <p:cNvPicPr>
            <a:picLocks noGrp="1" noChangeAspect="1"/>
          </p:cNvPicPr>
          <p:nvPr>
            <p:ph idx="1"/>
          </p:nvPr>
        </p:nvPicPr>
        <p:blipFill>
          <a:blip r:embed="rId1"/>
          <a:srcRect/>
          <a:stretch>
            <a:fillRect/>
          </a:stretch>
        </p:blipFill>
        <p:spPr>
          <a:xfrm>
            <a:off x="0" y="-100012"/>
            <a:ext cx="9144000" cy="6858000"/>
          </a:xfrm>
          <a:ln/>
        </p:spPr>
      </p:pic>
      <p:sp>
        <p:nvSpPr>
          <p:cNvPr id="16388" name="TextBox 12"/>
          <p:cNvSpPr txBox="1"/>
          <p:nvPr/>
        </p:nvSpPr>
        <p:spPr>
          <a:xfrm>
            <a:off x="457200" y="0"/>
            <a:ext cx="7378700" cy="5940425"/>
          </a:xfrm>
          <a:prstGeom prst="rect">
            <a:avLst/>
          </a:prstGeom>
          <a:noFill/>
          <a:ln w="9525">
            <a:noFill/>
          </a:ln>
        </p:spPr>
        <p:txBody>
          <a:bodyPr>
            <a:spAutoFit/>
          </a:bodyPr>
          <a:p>
            <a:pPr eaLnBrk="1" hangingPunct="1"/>
            <a:r>
              <a:rPr lang="en-US" altLang="en-US" sz="4400" b="1" dirty="0">
                <a:solidFill>
                  <a:srgbClr val="FF0000"/>
                </a:solidFill>
                <a:latin typeface="Times New Roman" panose="02020603050405020304" pitchFamily="18" charset="0"/>
                <a:cs typeface="Times New Roman" panose="02020603050405020304" pitchFamily="18" charset="0"/>
              </a:rPr>
              <a:t>Nói về một nhân vật em thích</a:t>
            </a:r>
            <a:endParaRPr lang="en-US" altLang="en-US" sz="4400" b="1" dirty="0">
              <a:solidFill>
                <a:srgbClr val="FF0000"/>
              </a:solidFill>
              <a:latin typeface="Times New Roman" panose="02020603050405020304" pitchFamily="18" charset="0"/>
              <a:cs typeface="Times New Roman" panose="02020603050405020304" pitchFamily="18" charset="0"/>
            </a:endParaRPr>
          </a:p>
          <a:p>
            <a:pPr eaLnBrk="1" hangingPunct="1"/>
            <a:r>
              <a:rPr lang="en-US" altLang="en-US" sz="2800" b="1" dirty="0">
                <a:solidFill>
                  <a:srgbClr val="0000CC"/>
                </a:solidFill>
                <a:latin typeface="Times New Roman" panose="02020603050405020304" pitchFamily="18" charset="0"/>
                <a:cs typeface="Times New Roman" panose="02020603050405020304" pitchFamily="18" charset="0"/>
              </a:rPr>
              <a:t>Chọn một nhân vật trong truyện em thích, nêu tính cách của nhân vật đó, tính cách đó được thể hiện qua đâu, như thế n</a:t>
            </a:r>
            <a:r>
              <a:rPr lang="en-US" altLang="en-US" sz="2800" b="1" dirty="0">
                <a:solidFill>
                  <a:srgbClr val="0000CC"/>
                </a:solidFill>
                <a:latin typeface="Times New Roman" panose="02020603050405020304" pitchFamily="18" charset="0"/>
                <a:ea typeface="Times New Roman" panose="02020603050405020304" pitchFamily="18" charset="0"/>
              </a:rPr>
              <a:t>à</a:t>
            </a:r>
            <a:r>
              <a:rPr lang="en-US" altLang="en-US" sz="2800" b="1" dirty="0">
                <a:solidFill>
                  <a:srgbClr val="0000CC"/>
                </a:solidFill>
                <a:latin typeface="Times New Roman" panose="02020603050405020304" pitchFamily="18" charset="0"/>
                <a:cs typeface="Times New Roman" panose="02020603050405020304" pitchFamily="18" charset="0"/>
              </a:rPr>
              <a:t>o?</a:t>
            </a:r>
            <a:endParaRPr lang="en-US" altLang="en-US" sz="2800" b="1" dirty="0">
              <a:solidFill>
                <a:srgbClr val="0000CC"/>
              </a:solidFill>
              <a:latin typeface="Times New Roman" panose="02020603050405020304" pitchFamily="18" charset="0"/>
              <a:cs typeface="Times New Roman" panose="02020603050405020304" pitchFamily="18" charset="0"/>
            </a:endParaRPr>
          </a:p>
          <a:p>
            <a:pPr eaLnBrk="1" hangingPunct="1"/>
            <a:r>
              <a:rPr lang="en-US" altLang="en-US" sz="2800" b="1" dirty="0">
                <a:solidFill>
                  <a:srgbClr val="0000CC"/>
                </a:solidFill>
                <a:latin typeface="Times New Roman" panose="02020603050405020304" pitchFamily="18" charset="0"/>
                <a:cs typeface="Times New Roman" panose="02020603050405020304" pitchFamily="18" charset="0"/>
              </a:rPr>
              <a:t>Viết th</a:t>
            </a:r>
            <a:r>
              <a:rPr lang="en-US" altLang="en-US" sz="2800" b="1" dirty="0">
                <a:solidFill>
                  <a:srgbClr val="0000CC"/>
                </a:solidFill>
                <a:latin typeface="Times New Roman" panose="02020603050405020304" pitchFamily="18" charset="0"/>
                <a:ea typeface="Times New Roman" panose="02020603050405020304" pitchFamily="18" charset="0"/>
              </a:rPr>
              <a:t>à</a:t>
            </a:r>
            <a:r>
              <a:rPr lang="en-US" altLang="en-US" sz="2800" b="1" dirty="0">
                <a:solidFill>
                  <a:srgbClr val="0000CC"/>
                </a:solidFill>
                <a:latin typeface="Times New Roman" panose="02020603050405020304" pitchFamily="18" charset="0"/>
                <a:cs typeface="Times New Roman" panose="02020603050405020304" pitchFamily="18" charset="0"/>
              </a:rPr>
              <a:t>nh đoạn văn 7 -10 câu.</a:t>
            </a:r>
            <a:endParaRPr lang="en-US" altLang="en-US" sz="2800" b="1" dirty="0">
              <a:solidFill>
                <a:srgbClr val="0000CC"/>
              </a:solidFill>
              <a:latin typeface="Times New Roman" panose="02020603050405020304" pitchFamily="18" charset="0"/>
              <a:cs typeface="Times New Roman" panose="02020603050405020304" pitchFamily="18" charset="0"/>
            </a:endParaRPr>
          </a:p>
          <a:p>
            <a:pPr eaLnBrk="1" hangingPunct="1"/>
            <a:r>
              <a:rPr lang="en-US" altLang="en-US" sz="2800" b="1" dirty="0">
                <a:solidFill>
                  <a:srgbClr val="0000CC"/>
                </a:solidFill>
                <a:latin typeface="Times New Roman" panose="02020603050405020304" pitchFamily="18" charset="0"/>
                <a:cs typeface="Times New Roman" panose="02020603050405020304" pitchFamily="18" charset="0"/>
              </a:rPr>
              <a:t>Ví dụ:</a:t>
            </a:r>
            <a:r>
              <a:rPr lang="en-US" altLang="vi-VN" sz="2800" dirty="0">
                <a:latin typeface="Arial" panose="020B0604020202020204" pitchFamily="34" charset="0"/>
              </a:rPr>
              <a:t>Nhân vật Sơn Tinh trong truyện Sơn Tinh, Thủy Tinh</a:t>
            </a:r>
            <a:endParaRPr lang="en-US" altLang="vi-VN" sz="2800" dirty="0">
              <a:latin typeface="Arial" panose="020B0604020202020204" pitchFamily="34" charset="0"/>
            </a:endParaRPr>
          </a:p>
          <a:p>
            <a:pPr eaLnBrk="1" hangingPunct="1"/>
            <a:r>
              <a:rPr lang="en-US" altLang="vi-VN" sz="2800" dirty="0">
                <a:latin typeface="Arial" panose="020B0604020202020204" pitchFamily="34" charset="0"/>
              </a:rPr>
              <a:t>Đây là một nhân vật tài giỏi, dũng cảm</a:t>
            </a:r>
            <a:endParaRPr lang="en-US" altLang="vi-VN" sz="2800" dirty="0">
              <a:latin typeface="Arial" panose="020B0604020202020204" pitchFamily="34" charset="0"/>
            </a:endParaRPr>
          </a:p>
          <a:p>
            <a:pPr eaLnBrk="1" hangingPunct="1"/>
            <a:r>
              <a:rPr lang="en-US" altLang="vi-VN" sz="2800" dirty="0">
                <a:latin typeface="Arial" panose="020B0604020202020204" pitchFamily="34" charset="0"/>
              </a:rPr>
              <a:t>Thể hiện qua hành động: Là chúa tể vùng non cao, có thể dời non lấp bể, đáp ứng mọi yêu cầu về lễ vật của vua Hùng và cưới được Mị Nương, dũng cảm kiên trì chiến đấu với Thủy Tinh và giành chiến thắng.</a:t>
            </a:r>
            <a:endParaRPr lang="en-US" altLang="vi-VN" sz="2800" dirty="0">
              <a:latin typeface="Arial" panose="020B0604020202020204" pitchFamily="34" charset="0"/>
            </a:endParaRPr>
          </a:p>
        </p:txBody>
      </p:sp>
    </p:spTree>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Title 1"/>
          <p:cNvSpPr>
            <a:spLocks noGrp="1"/>
          </p:cNvSpPr>
          <p:nvPr>
            <p:ph type="title"/>
          </p:nvPr>
        </p:nvSpPr>
        <p:spPr>
          <a:ln/>
        </p:spPr>
        <p:txBody>
          <a:bodyPr vert="horz" wrap="square" lIns="91440" tIns="45720" rIns="91440" bIns="45720" anchor="ctr" anchorCtr="0"/>
          <a:p>
            <a:endParaRPr lang="en-IN" altLang="en-US" dirty="0"/>
          </a:p>
        </p:txBody>
      </p:sp>
      <p:pic>
        <p:nvPicPr>
          <p:cNvPr id="17411" name="Content Placeholder 3"/>
          <p:cNvPicPr>
            <a:picLocks noGrp="1" noChangeAspect="1"/>
          </p:cNvPicPr>
          <p:nvPr>
            <p:ph idx="1"/>
          </p:nvPr>
        </p:nvPicPr>
        <p:blipFill>
          <a:blip r:embed="rId1"/>
          <a:srcRect/>
          <a:stretch>
            <a:fillRect/>
          </a:stretch>
        </p:blipFill>
        <p:spPr>
          <a:xfrm>
            <a:off x="0" y="-100012"/>
            <a:ext cx="9144000" cy="6858000"/>
          </a:xfrm>
          <a:ln/>
        </p:spPr>
      </p:pic>
      <p:sp>
        <p:nvSpPr>
          <p:cNvPr id="17412" name="TextBox 12"/>
          <p:cNvSpPr txBox="1"/>
          <p:nvPr/>
        </p:nvSpPr>
        <p:spPr>
          <a:xfrm>
            <a:off x="990600" y="609600"/>
            <a:ext cx="7378700" cy="4648200"/>
          </a:xfrm>
          <a:prstGeom prst="rect">
            <a:avLst/>
          </a:prstGeom>
          <a:noFill/>
          <a:ln w="9525">
            <a:noFill/>
          </a:ln>
        </p:spPr>
        <p:txBody>
          <a:bodyPr>
            <a:spAutoFit/>
          </a:bodyPr>
          <a:p>
            <a:pPr eaLnBrk="1" hangingPunct="1"/>
            <a:r>
              <a:rPr lang="en-US" altLang="en-US" sz="4400" b="1" dirty="0">
                <a:solidFill>
                  <a:srgbClr val="C00000"/>
                </a:solidFill>
                <a:latin typeface="Times New Roman" panose="02020603050405020304" pitchFamily="18" charset="0"/>
                <a:cs typeface="Times New Roman" panose="02020603050405020304" pitchFamily="18" charset="0"/>
              </a:rPr>
              <a:t>                 Dặn dò</a:t>
            </a:r>
            <a:endParaRPr lang="en-US" altLang="en-US" sz="4400" b="1" dirty="0">
              <a:solidFill>
                <a:srgbClr val="C00000"/>
              </a:solidFill>
              <a:latin typeface="Times New Roman" panose="02020603050405020304" pitchFamily="18" charset="0"/>
              <a:cs typeface="Times New Roman" panose="02020603050405020304" pitchFamily="18" charset="0"/>
            </a:endParaRPr>
          </a:p>
          <a:p>
            <a:pPr eaLnBrk="1" hangingPunct="1">
              <a:buChar char="-"/>
            </a:pPr>
            <a:endParaRPr lang="en-US" altLang="en-US" sz="2800" b="1" dirty="0">
              <a:solidFill>
                <a:srgbClr val="C00000"/>
              </a:solidFill>
              <a:latin typeface="Times New Roman" panose="02020603050405020304" pitchFamily="18" charset="0"/>
              <a:cs typeface="Times New Roman" panose="02020603050405020304" pitchFamily="18" charset="0"/>
            </a:endParaRPr>
          </a:p>
          <a:p>
            <a:pPr eaLnBrk="1" hangingPunct="1">
              <a:buChar char="-"/>
            </a:pPr>
            <a:r>
              <a:rPr lang="en-US" altLang="en-US" sz="2800" b="1" dirty="0">
                <a:solidFill>
                  <a:srgbClr val="C00000"/>
                </a:solidFill>
                <a:latin typeface="Times New Roman" panose="02020603050405020304" pitchFamily="18" charset="0"/>
                <a:cs typeface="Times New Roman" panose="02020603050405020304" pitchFamily="18" charset="0"/>
              </a:rPr>
              <a:t>Ho</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n th</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nh các b</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i tập trong SGK</a:t>
            </a:r>
            <a:endParaRPr lang="en-US" altLang="en-US" sz="2800" b="1" dirty="0">
              <a:solidFill>
                <a:srgbClr val="C00000"/>
              </a:solidFill>
              <a:latin typeface="Times New Roman" panose="02020603050405020304" pitchFamily="18" charset="0"/>
              <a:cs typeface="Times New Roman" panose="02020603050405020304" pitchFamily="18" charset="0"/>
            </a:endParaRPr>
          </a:p>
          <a:p>
            <a:pPr eaLnBrk="1" hangingPunct="1"/>
            <a:endParaRPr lang="en-US" altLang="en-US" sz="2800" b="1" dirty="0">
              <a:solidFill>
                <a:srgbClr val="C00000"/>
              </a:solidFill>
              <a:latin typeface="Times New Roman" panose="02020603050405020304" pitchFamily="18" charset="0"/>
              <a:cs typeface="Times New Roman" panose="02020603050405020304" pitchFamily="18" charset="0"/>
            </a:endParaRPr>
          </a:p>
          <a:p>
            <a:pPr eaLnBrk="1" hangingPunct="1">
              <a:buChar char="-"/>
            </a:pPr>
            <a:r>
              <a:rPr lang="en-US" altLang="en-US" sz="2800" b="1" dirty="0">
                <a:solidFill>
                  <a:srgbClr val="C00000"/>
                </a:solidFill>
                <a:latin typeface="Times New Roman" panose="02020603050405020304" pitchFamily="18" charset="0"/>
                <a:cs typeface="Times New Roman" panose="02020603050405020304" pitchFamily="18" charset="0"/>
              </a:rPr>
              <a:t>Chọn một nhân vật trong truyện em thích, nêu tính cách của nhân vật đó, tính cách đó được thể hiện qua đâu, như thế n</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o?</a:t>
            </a:r>
            <a:endParaRPr lang="en-US" altLang="en-US" sz="2800" b="1" dirty="0">
              <a:solidFill>
                <a:srgbClr val="C00000"/>
              </a:solidFill>
              <a:latin typeface="Times New Roman" panose="02020603050405020304" pitchFamily="18" charset="0"/>
              <a:cs typeface="Times New Roman" panose="02020603050405020304" pitchFamily="18" charset="0"/>
            </a:endParaRPr>
          </a:p>
          <a:p>
            <a:pPr eaLnBrk="1" hangingPunct="1"/>
            <a:endParaRPr lang="en-US" altLang="en-US" sz="2800" b="1" dirty="0">
              <a:solidFill>
                <a:srgbClr val="C00000"/>
              </a:solidFill>
              <a:latin typeface="Times New Roman" panose="02020603050405020304" pitchFamily="18" charset="0"/>
              <a:cs typeface="Times New Roman" panose="02020603050405020304" pitchFamily="18" charset="0"/>
            </a:endParaRPr>
          </a:p>
          <a:p>
            <a:pPr eaLnBrk="1" hangingPunct="1">
              <a:buChar char="-"/>
            </a:pPr>
            <a:r>
              <a:rPr lang="en-US" altLang="en-US" sz="2800" b="1" dirty="0">
                <a:solidFill>
                  <a:srgbClr val="C00000"/>
                </a:solidFill>
                <a:latin typeface="Times New Roman" panose="02020603050405020304" pitchFamily="18" charset="0"/>
                <a:cs typeface="Times New Roman" panose="02020603050405020304" pitchFamily="18" charset="0"/>
              </a:rPr>
              <a:t>Chuẩn bị b</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i sau: Kể lại h</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nh động của nhân vật.</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Title 1"/>
          <p:cNvSpPr>
            <a:spLocks noGrp="1"/>
          </p:cNvSpPr>
          <p:nvPr>
            <p:ph type="title"/>
          </p:nvPr>
        </p:nvSpPr>
        <p:spPr>
          <a:ln/>
        </p:spPr>
        <p:txBody>
          <a:bodyPr vert="horz" wrap="square" lIns="91440" tIns="45720" rIns="91440" bIns="45720" anchor="ctr" anchorCtr="0"/>
          <a:p>
            <a:endParaRPr lang="en-IN" altLang="en-US" dirty="0"/>
          </a:p>
        </p:txBody>
      </p:sp>
      <p:pic>
        <p:nvPicPr>
          <p:cNvPr id="3075" name="Content Placeholder 3"/>
          <p:cNvPicPr>
            <a:picLocks noGrp="1" noChangeAspect="1"/>
          </p:cNvPicPr>
          <p:nvPr>
            <p:ph idx="1"/>
          </p:nvPr>
        </p:nvPicPr>
        <p:blipFill>
          <a:blip r:embed="rId1"/>
          <a:srcRect/>
          <a:stretch>
            <a:fillRect/>
          </a:stretch>
        </p:blipFill>
        <p:spPr>
          <a:xfrm>
            <a:off x="0" y="0"/>
            <a:ext cx="9144000" cy="6858000"/>
          </a:xfrm>
          <a:ln/>
        </p:spPr>
      </p:pic>
      <p:sp>
        <p:nvSpPr>
          <p:cNvPr id="3076" name="TextBox 12"/>
          <p:cNvSpPr txBox="1"/>
          <p:nvPr/>
        </p:nvSpPr>
        <p:spPr>
          <a:xfrm>
            <a:off x="1308100" y="2209800"/>
            <a:ext cx="6457950" cy="769938"/>
          </a:xfrm>
          <a:prstGeom prst="rect">
            <a:avLst/>
          </a:prstGeom>
          <a:noFill/>
          <a:ln w="9525">
            <a:noFill/>
          </a:ln>
        </p:spPr>
        <p:txBody>
          <a:bodyPr>
            <a:spAutoFit/>
          </a:bodyPr>
          <a:p>
            <a:pPr eaLnBrk="1" hangingPunct="1"/>
            <a:r>
              <a:rPr lang="en-US" altLang="en-US" sz="4400" b="1" dirty="0">
                <a:solidFill>
                  <a:srgbClr val="C00000"/>
                </a:solidFill>
                <a:latin typeface="Times New Roman" panose="02020603050405020304" pitchFamily="18" charset="0"/>
                <a:cs typeface="Times New Roman" panose="02020603050405020304" pitchFamily="18" charset="0"/>
              </a:rPr>
              <a:t>          1. Nhận xét</a:t>
            </a:r>
            <a:endParaRPr lang="en-US" altLang="en-US" sz="4400" b="1" dirty="0">
              <a:solidFill>
                <a:srgbClr val="C00000"/>
              </a:solidFill>
              <a:latin typeface="Times New Roman" panose="02020603050405020304" pitchFamily="18" charset="0"/>
              <a:ea typeface="Times New Roman" panose="02020603050405020304" pitchFamily="18" charset="0"/>
            </a:endParaRPr>
          </a:p>
        </p:txBody>
      </p:sp>
    </p:spTree>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Title 1"/>
          <p:cNvSpPr txBox="1"/>
          <p:nvPr/>
        </p:nvSpPr>
        <p:spPr>
          <a:xfrm>
            <a:off x="228600" y="304800"/>
            <a:ext cx="8686800" cy="5562600"/>
          </a:xfrm>
          <a:prstGeom prst="rect">
            <a:avLst/>
          </a:prstGeom>
          <a:noFill/>
          <a:ln w="9525">
            <a:noFill/>
          </a:ln>
        </p:spPr>
        <p:txBody>
          <a:bodyPr anchor="ctr" anchorCtr="0"/>
          <a:p>
            <a:pPr eaLnBrk="1" hangingPunct="1">
              <a:lnSpc>
                <a:spcPct val="90000"/>
              </a:lnSpc>
            </a:pPr>
            <a:r>
              <a:rPr lang="en-US" altLang="vi-VN" sz="4100" b="1" u="sng" dirty="0">
                <a:latin typeface="Times New Roman" panose="02020603050405020304" pitchFamily="18" charset="0"/>
                <a:cs typeface="Times New Roman" panose="02020603050405020304" pitchFamily="18" charset="0"/>
              </a:rPr>
              <a:t>B</a:t>
            </a:r>
            <a:r>
              <a:rPr lang="en-US" altLang="vi-VN" sz="4100" b="1" u="sng" dirty="0">
                <a:latin typeface="Times New Roman" panose="02020603050405020304" pitchFamily="18" charset="0"/>
                <a:ea typeface="Times New Roman" panose="02020603050405020304" pitchFamily="18" charset="0"/>
              </a:rPr>
              <a:t>à</a:t>
            </a:r>
            <a:r>
              <a:rPr lang="en-US" altLang="vi-VN" sz="4100" b="1" u="sng" dirty="0">
                <a:latin typeface="Times New Roman" panose="02020603050405020304" pitchFamily="18" charset="0"/>
                <a:cs typeface="Times New Roman" panose="02020603050405020304" pitchFamily="18" charset="0"/>
              </a:rPr>
              <a:t>i 1</a:t>
            </a:r>
            <a:r>
              <a:rPr lang="en-US" altLang="vi-VN" sz="4100" dirty="0">
                <a:solidFill>
                  <a:srgbClr val="0000CC"/>
                </a:solidFill>
                <a:latin typeface="Times New Roman" panose="02020603050405020304" pitchFamily="18" charset="0"/>
                <a:cs typeface="Times New Roman" panose="02020603050405020304" pitchFamily="18" charset="0"/>
              </a:rPr>
              <a:t>: Ghi tên các nhân vật trong những truyện em mới học v</a:t>
            </a:r>
            <a:r>
              <a:rPr lang="en-US" altLang="vi-VN" sz="4100" dirty="0">
                <a:solidFill>
                  <a:srgbClr val="0000CC"/>
                </a:solidFill>
                <a:latin typeface="Times New Roman" panose="02020603050405020304" pitchFamily="18" charset="0"/>
                <a:ea typeface="Times New Roman" panose="02020603050405020304" pitchFamily="18" charset="0"/>
              </a:rPr>
              <a:t>à</a:t>
            </a:r>
            <a:r>
              <a:rPr lang="en-US" altLang="vi-VN" sz="4100" dirty="0">
                <a:solidFill>
                  <a:srgbClr val="0000CC"/>
                </a:solidFill>
                <a:latin typeface="Times New Roman" panose="02020603050405020304" pitchFamily="18" charset="0"/>
                <a:cs typeface="Times New Roman" panose="02020603050405020304" pitchFamily="18" charset="0"/>
              </a:rPr>
              <a:t>o nhóm thích hợp.</a:t>
            </a:r>
            <a:endParaRPr lang="en-US" altLang="vi-VN" sz="4100" dirty="0">
              <a:solidFill>
                <a:srgbClr val="0000CC"/>
              </a:solidFill>
              <a:latin typeface="Times New Roman" panose="02020603050405020304" pitchFamily="18" charset="0"/>
              <a:cs typeface="Times New Roman" panose="02020603050405020304" pitchFamily="18" charset="0"/>
            </a:endParaRPr>
          </a:p>
          <a:p>
            <a:pPr eaLnBrk="1" hangingPunct="1">
              <a:lnSpc>
                <a:spcPct val="90000"/>
              </a:lnSpc>
            </a:pPr>
            <a:endParaRPr lang="en-US" altLang="vi-VN" sz="4100" dirty="0">
              <a:solidFill>
                <a:srgbClr val="0000CC"/>
              </a:solidFill>
              <a:latin typeface="Times New Roman" panose="02020603050405020304" pitchFamily="18" charset="0"/>
              <a:cs typeface="Times New Roman" panose="02020603050405020304" pitchFamily="18" charset="0"/>
            </a:endParaRPr>
          </a:p>
          <a:p>
            <a:pPr eaLnBrk="1" hangingPunct="1">
              <a:lnSpc>
                <a:spcPct val="90000"/>
              </a:lnSpc>
            </a:pPr>
            <a:r>
              <a:rPr lang="en-US" altLang="vi-VN" sz="4100" dirty="0">
                <a:solidFill>
                  <a:srgbClr val="0000CC"/>
                </a:solidFill>
                <a:latin typeface="Times New Roman" panose="02020603050405020304" pitchFamily="18" charset="0"/>
                <a:cs typeface="Times New Roman" panose="02020603050405020304" pitchFamily="18" charset="0"/>
              </a:rPr>
              <a:t>a. Nhân vật l</a:t>
            </a:r>
            <a:r>
              <a:rPr lang="en-US" altLang="vi-VN" sz="4100" dirty="0">
                <a:solidFill>
                  <a:srgbClr val="0000CC"/>
                </a:solidFill>
                <a:latin typeface="Times New Roman" panose="02020603050405020304" pitchFamily="18" charset="0"/>
                <a:ea typeface="Times New Roman" panose="02020603050405020304" pitchFamily="18" charset="0"/>
              </a:rPr>
              <a:t>à</a:t>
            </a:r>
            <a:r>
              <a:rPr lang="en-US" altLang="vi-VN" sz="4100" dirty="0">
                <a:solidFill>
                  <a:srgbClr val="0000CC"/>
                </a:solidFill>
                <a:latin typeface="Times New Roman" panose="02020603050405020304" pitchFamily="18" charset="0"/>
                <a:cs typeface="Times New Roman" panose="02020603050405020304" pitchFamily="18" charset="0"/>
              </a:rPr>
              <a:t> ng</a:t>
            </a:r>
            <a:r>
              <a:rPr lang="vi-VN" altLang="vi-VN" sz="4100" dirty="0">
                <a:solidFill>
                  <a:srgbClr val="0000CC"/>
                </a:solidFill>
                <a:latin typeface="Times New Roman" panose="02020603050405020304" pitchFamily="18" charset="0"/>
                <a:cs typeface="Times New Roman" panose="02020603050405020304" pitchFamily="18" charset="0"/>
              </a:rPr>
              <a:t>ười</a:t>
            </a:r>
            <a:r>
              <a:rPr lang="en-US" altLang="vi-VN" sz="4100" dirty="0">
                <a:solidFill>
                  <a:srgbClr val="0000CC"/>
                </a:solidFill>
                <a:latin typeface="Times New Roman" panose="02020603050405020304" pitchFamily="18" charset="0"/>
                <a:cs typeface="Times New Roman" panose="02020603050405020304" pitchFamily="18" charset="0"/>
              </a:rPr>
              <a:t>.</a:t>
            </a:r>
            <a:endParaRPr lang="en-US" altLang="vi-VN" sz="4100" dirty="0">
              <a:solidFill>
                <a:srgbClr val="0000CC"/>
              </a:solidFill>
              <a:latin typeface="Times New Roman" panose="02020603050405020304" pitchFamily="18" charset="0"/>
              <a:cs typeface="Times New Roman" panose="02020603050405020304" pitchFamily="18" charset="0"/>
            </a:endParaRPr>
          </a:p>
          <a:p>
            <a:pPr eaLnBrk="1" hangingPunct="1">
              <a:lnSpc>
                <a:spcPct val="90000"/>
              </a:lnSpc>
            </a:pPr>
            <a:endParaRPr lang="en-US" altLang="vi-VN" sz="4100" dirty="0">
              <a:latin typeface="Times New Roman" panose="02020603050405020304" pitchFamily="18" charset="0"/>
              <a:cs typeface="Times New Roman" panose="02020603050405020304" pitchFamily="18" charset="0"/>
            </a:endParaRPr>
          </a:p>
          <a:p>
            <a:pPr eaLnBrk="1" hangingPunct="1">
              <a:lnSpc>
                <a:spcPct val="90000"/>
              </a:lnSpc>
            </a:pPr>
            <a:r>
              <a:rPr lang="en-US" altLang="vi-VN" sz="4100" dirty="0">
                <a:solidFill>
                  <a:srgbClr val="0000CC"/>
                </a:solidFill>
                <a:latin typeface="Times New Roman" panose="02020603050405020304" pitchFamily="18" charset="0"/>
                <a:cs typeface="Times New Roman" panose="02020603050405020304" pitchFamily="18" charset="0"/>
              </a:rPr>
              <a:t>b. Nhân vật l</a:t>
            </a:r>
            <a:r>
              <a:rPr lang="en-US" altLang="vi-VN" sz="4100" dirty="0">
                <a:solidFill>
                  <a:srgbClr val="0000CC"/>
                </a:solidFill>
                <a:latin typeface="Times New Roman" panose="02020603050405020304" pitchFamily="18" charset="0"/>
                <a:ea typeface="Times New Roman" panose="02020603050405020304" pitchFamily="18" charset="0"/>
              </a:rPr>
              <a:t>à</a:t>
            </a:r>
            <a:r>
              <a:rPr lang="en-US" altLang="vi-VN" sz="4100" dirty="0">
                <a:solidFill>
                  <a:srgbClr val="0000CC"/>
                </a:solidFill>
                <a:latin typeface="Times New Roman" panose="02020603050405020304" pitchFamily="18" charset="0"/>
                <a:cs typeface="Times New Roman" panose="02020603050405020304" pitchFamily="18" charset="0"/>
              </a:rPr>
              <a:t> vật (con vật, </a:t>
            </a:r>
            <a:r>
              <a:rPr lang="vi-VN" altLang="vi-VN" sz="4100" dirty="0">
                <a:solidFill>
                  <a:srgbClr val="0000CC"/>
                </a:solidFill>
                <a:latin typeface="Times New Roman" panose="02020603050405020304" pitchFamily="18" charset="0"/>
                <a:cs typeface="Times New Roman" panose="02020603050405020304" pitchFamily="18" charset="0"/>
              </a:rPr>
              <a:t>đồ</a:t>
            </a:r>
            <a:r>
              <a:rPr lang="en-US" altLang="vi-VN" sz="4100" dirty="0">
                <a:solidFill>
                  <a:srgbClr val="0000CC"/>
                </a:solidFill>
                <a:latin typeface="Times New Roman" panose="02020603050405020304" pitchFamily="18" charset="0"/>
                <a:cs typeface="Times New Roman" panose="02020603050405020304" pitchFamily="18" charset="0"/>
              </a:rPr>
              <a:t> vật, cây cối</a:t>
            </a:r>
            <a:r>
              <a:rPr lang="en-US" altLang="vi-VN" sz="4100" dirty="0">
                <a:solidFill>
                  <a:srgbClr val="0000CC"/>
                </a:solidFill>
                <a:latin typeface="Times New Roman" panose="02020603050405020304" pitchFamily="18" charset="0"/>
                <a:ea typeface="Times New Roman" panose="02020603050405020304" pitchFamily="18" charset="0"/>
              </a:rPr>
              <a:t>…</a:t>
            </a:r>
            <a:r>
              <a:rPr lang="en-US" altLang="vi-VN" sz="4100" dirty="0">
                <a:solidFill>
                  <a:srgbClr val="0000CC"/>
                </a:solidFill>
                <a:latin typeface="Times New Roman" panose="02020603050405020304" pitchFamily="18" charset="0"/>
                <a:cs typeface="Times New Roman" panose="02020603050405020304" pitchFamily="18" charset="0"/>
              </a:rPr>
              <a:t>)</a:t>
            </a:r>
            <a:endParaRPr lang="en-US" altLang="vi-VN" sz="4100"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000000"/>
                                          </p:val>
                                        </p:tav>
                                        <p:tav tm="100000">
                                          <p:val>
                                            <p:strVal val="#ppt_w"/>
                                          </p:val>
                                        </p:tav>
                                      </p:tavLst>
                                    </p:anim>
                                    <p:anim calcmode="lin" valueType="num">
                                      <p:cBhvr>
                                        <p:cTn id="8" dur="500" fill="hold"/>
                                        <p:tgtEl>
                                          <p:spTgt spid="6"/>
                                        </p:tgtEl>
                                        <p:attrNameLst>
                                          <p:attrName>ppt_h</p:attrName>
                                        </p:attrNameLst>
                                      </p:cBhvr>
                                      <p:tavLst>
                                        <p:tav tm="0">
                                          <p:val>
                                            <p:fltVal val="0.000000"/>
                                          </p:val>
                                        </p:tav>
                                        <p:tav tm="100000">
                                          <p:val>
                                            <p:strVal val="#ppt_h"/>
                                          </p:val>
                                        </p:tav>
                                      </p:tavLst>
                                    </p:anim>
                                    <p:anim calcmode="lin" valueType="num">
                                      <p:cBhvr>
                                        <p:cTn id="9" dur="500" fill="hold"/>
                                        <p:tgtEl>
                                          <p:spTgt spid="6"/>
                                        </p:tgtEl>
                                        <p:attrNameLst>
                                          <p:attrName>style.rotation</p:attrName>
                                        </p:attrNameLst>
                                      </p:cBhvr>
                                      <p:tavLst>
                                        <p:tav tm="0">
                                          <p:val>
                                            <p:fltVal val="360.000000"/>
                                          </p:val>
                                        </p:tav>
                                        <p:tav tm="100000">
                                          <p:val>
                                            <p:fltVal val="0.000000"/>
                                          </p:val>
                                        </p:tav>
                                      </p:tavLst>
                                    </p:anim>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5122" name="Content Placeholder 5121"/>
          <p:cNvGraphicFramePr/>
          <p:nvPr>
            <p:ph idx="1"/>
          </p:nvPr>
        </p:nvGraphicFramePr>
        <p:xfrm>
          <a:off x="0" y="0"/>
          <a:ext cx="9144000" cy="6705600"/>
        </p:xfrm>
        <a:graphic>
          <a:graphicData uri="http://schemas.openxmlformats.org/drawingml/2006/table">
            <a:tbl>
              <a:tblPr/>
              <a:tblGrid>
                <a:gridCol w="2454275"/>
                <a:gridCol w="3641725"/>
                <a:gridCol w="3048000"/>
              </a:tblGrid>
              <a:tr h="130651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3600" b="1" dirty="0">
                          <a:latin typeface="Times New Roman" panose="02020603050405020304" pitchFamily="18" charset="0"/>
                          <a:cs typeface="Times New Roman" panose="02020603050405020304" pitchFamily="18" charset="0"/>
                        </a:rPr>
                        <a:t>Truyện</a:t>
                      </a:r>
                      <a:endParaRPr lang="en-US" sz="3600" b="1"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C6D9F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3600" b="1" dirty="0">
                          <a:latin typeface="Times New Roman" panose="02020603050405020304" pitchFamily="18" charset="0"/>
                          <a:cs typeface="Times New Roman" panose="02020603050405020304" pitchFamily="18" charset="0"/>
                        </a:rPr>
                        <a:t>Nhân vật l</a:t>
                      </a:r>
                      <a:r>
                        <a:rPr sz="3600" b="1" dirty="0">
                          <a:latin typeface="Times New Roman" panose="02020603050405020304" pitchFamily="18" charset="0"/>
                          <a:ea typeface="Times New Roman" panose="02020603050405020304" pitchFamily="18" charset="0"/>
                        </a:rPr>
                        <a:t>à</a:t>
                      </a:r>
                      <a:r>
                        <a:rPr sz="3600" b="1" dirty="0">
                          <a:latin typeface="Times New Roman" panose="02020603050405020304" pitchFamily="18" charset="0"/>
                          <a:cs typeface="Times New Roman" panose="02020603050405020304" pitchFamily="18" charset="0"/>
                        </a:rPr>
                        <a:t> ng</a:t>
                      </a:r>
                      <a:r>
                        <a:rPr lang="vi-VN" altLang="x-none" sz="3600" b="1" dirty="0">
                          <a:latin typeface="Times New Roman" panose="02020603050405020304" pitchFamily="18" charset="0"/>
                          <a:cs typeface="Times New Roman" panose="02020603050405020304" pitchFamily="18" charset="0"/>
                        </a:rPr>
                        <a:t>ười</a:t>
                      </a:r>
                      <a:endParaRPr lang="en-US" sz="3600" b="1"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C6D9F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3600" b="1" dirty="0">
                          <a:latin typeface="Times New Roman" panose="02020603050405020304" pitchFamily="18" charset="0"/>
                          <a:cs typeface="Times New Roman" panose="02020603050405020304" pitchFamily="18" charset="0"/>
                        </a:rPr>
                        <a:t>Nhân vật l</a:t>
                      </a:r>
                      <a:r>
                        <a:rPr sz="3600" b="1" dirty="0">
                          <a:latin typeface="Times New Roman" panose="02020603050405020304" pitchFamily="18" charset="0"/>
                          <a:ea typeface="Times New Roman" panose="02020603050405020304" pitchFamily="18" charset="0"/>
                        </a:rPr>
                        <a:t>à</a:t>
                      </a:r>
                      <a:r>
                        <a:rPr sz="3600" b="1" dirty="0">
                          <a:latin typeface="Times New Roman" panose="02020603050405020304" pitchFamily="18" charset="0"/>
                          <a:cs typeface="Times New Roman" panose="02020603050405020304" pitchFamily="18" charset="0"/>
                        </a:rPr>
                        <a:t> con vật</a:t>
                      </a:r>
                      <a:endParaRPr lang="en-US" sz="3600" b="1"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C6D9F1"/>
                    </a:solidFill>
                  </a:tcPr>
                </a:tc>
              </a:tr>
              <a:tr h="22288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4400" i="1" dirty="0">
                          <a:latin typeface="Times New Roman" panose="02020603050405020304" pitchFamily="18" charset="0"/>
                          <a:cs typeface="Times New Roman" panose="02020603050405020304" pitchFamily="18" charset="0"/>
                        </a:rPr>
                        <a:t>Dế  Mèn bênh vực kẻ yếu</a:t>
                      </a:r>
                      <a:endParaRPr lang="en-US" sz="4400" i="1"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en-US" sz="4000" dirty="0">
                        <a:solidFill>
                          <a:srgbClr val="0000CC"/>
                        </a:solidFill>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Char char="-"/>
                      </a:pPr>
                      <a:endParaRPr lang="en-US" sz="4000" dirty="0">
                        <a:solidFill>
                          <a:srgbClr val="0000CC"/>
                        </a:solidFill>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r>
              <a:tr h="31702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sz="4400" dirty="0">
                        <a:latin typeface="Times New Roman" panose="02020603050405020304" pitchFamily="18" charset="0"/>
                        <a:cs typeface="Times New Roman" panose="02020603050405020304" pitchFamily="18" charset="0"/>
                      </a:endParaRPr>
                    </a:p>
                    <a:p>
                      <a:pPr lvl="0" algn="ctr" eaLnBrk="1" hangingPunct="1">
                        <a:buNone/>
                      </a:pPr>
                      <a:r>
                        <a:rPr sz="4400" i="1" dirty="0">
                          <a:latin typeface="Times New Roman" panose="02020603050405020304" pitchFamily="18" charset="0"/>
                          <a:cs typeface="Times New Roman" panose="02020603050405020304" pitchFamily="18" charset="0"/>
                        </a:rPr>
                        <a:t>Sự tích hồ Ba Bể</a:t>
                      </a:r>
                      <a:endParaRPr lang="en-US" sz="4400" i="1"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en-US" sz="4000" dirty="0">
                        <a:solidFill>
                          <a:srgbClr val="0000CC"/>
                        </a:solidFill>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en-US" sz="4000" dirty="0">
                        <a:solidFill>
                          <a:srgbClr val="0000CC"/>
                        </a:solidFill>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r>
            </a:tbl>
          </a:graphicData>
        </a:graphic>
      </p:graphicFrame>
      <p:sp>
        <p:nvSpPr>
          <p:cNvPr id="3" name="TextBox 2"/>
          <p:cNvSpPr txBox="1"/>
          <p:nvPr/>
        </p:nvSpPr>
        <p:spPr>
          <a:xfrm>
            <a:off x="2586038" y="2133600"/>
            <a:ext cx="2971800" cy="584200"/>
          </a:xfrm>
          <a:prstGeom prst="rect">
            <a:avLst/>
          </a:prstGeom>
          <a:noFill/>
          <a:ln w="9525">
            <a:noFill/>
          </a:ln>
        </p:spPr>
        <p:txBody>
          <a:bodyPr>
            <a:spAutoFit/>
          </a:bodyPr>
          <a:p>
            <a:pPr eaLnBrk="1" hangingPunct="1"/>
            <a:r>
              <a:rPr lang="en-US" altLang="vi-VN" sz="3200" dirty="0">
                <a:solidFill>
                  <a:srgbClr val="0000CC"/>
                </a:solidFill>
                <a:latin typeface="Times New Roman" panose="02020603050405020304" pitchFamily="18" charset="0"/>
                <a:cs typeface="Times New Roman" panose="02020603050405020304" pitchFamily="18" charset="0"/>
              </a:rPr>
              <a:t>Không có</a:t>
            </a:r>
            <a:endParaRPr lang="en-US" altLang="vi-VN" sz="3200" dirty="0">
              <a:solidFill>
                <a:srgbClr val="0000CC"/>
              </a:solidFill>
              <a:latin typeface="Times New Roman" panose="02020603050405020304" pitchFamily="18" charset="0"/>
              <a:ea typeface="Times New Roman" panose="02020603050405020304" pitchFamily="18" charset="0"/>
            </a:endParaRPr>
          </a:p>
        </p:txBody>
      </p:sp>
      <p:sp>
        <p:nvSpPr>
          <p:cNvPr id="6" name="TextBox 5"/>
          <p:cNvSpPr txBox="1"/>
          <p:nvPr/>
        </p:nvSpPr>
        <p:spPr>
          <a:xfrm>
            <a:off x="6172200" y="1498600"/>
            <a:ext cx="2971800" cy="1568450"/>
          </a:xfrm>
          <a:prstGeom prst="rect">
            <a:avLst/>
          </a:prstGeom>
          <a:noFill/>
          <a:ln w="9525">
            <a:noFill/>
          </a:ln>
        </p:spPr>
        <p:txBody>
          <a:bodyPr>
            <a:spAutoFit/>
          </a:bodyPr>
          <a:p>
            <a:pPr eaLnBrk="1" hangingPunct="1">
              <a:buChar char="-"/>
            </a:pPr>
            <a:r>
              <a:rPr lang="en-US" altLang="vi-VN" sz="3200" dirty="0">
                <a:solidFill>
                  <a:srgbClr val="0000CC"/>
                </a:solidFill>
                <a:latin typeface="Times New Roman" panose="02020603050405020304" pitchFamily="18" charset="0"/>
                <a:cs typeface="Times New Roman" panose="02020603050405020304" pitchFamily="18" charset="0"/>
              </a:rPr>
              <a:t> Dế Mèn</a:t>
            </a:r>
            <a:endParaRPr lang="en-US" altLang="vi-VN" sz="3200" dirty="0">
              <a:solidFill>
                <a:srgbClr val="0000CC"/>
              </a:solidFill>
              <a:latin typeface="Times New Roman" panose="02020603050405020304" pitchFamily="18" charset="0"/>
              <a:cs typeface="Times New Roman" panose="02020603050405020304" pitchFamily="18" charset="0"/>
            </a:endParaRPr>
          </a:p>
          <a:p>
            <a:pPr eaLnBrk="1" hangingPunct="1">
              <a:buChar char="-"/>
            </a:pPr>
            <a:r>
              <a:rPr lang="en-US" altLang="vi-VN" sz="3200" dirty="0">
                <a:solidFill>
                  <a:srgbClr val="0000CC"/>
                </a:solidFill>
                <a:latin typeface="Times New Roman" panose="02020603050405020304" pitchFamily="18" charset="0"/>
                <a:cs typeface="Times New Roman" panose="02020603050405020304" pitchFamily="18" charset="0"/>
              </a:rPr>
              <a:t> Bọn nhện.</a:t>
            </a:r>
            <a:endParaRPr lang="en-US" altLang="vi-VN" sz="3200" dirty="0">
              <a:solidFill>
                <a:srgbClr val="0000CC"/>
              </a:solidFill>
              <a:latin typeface="Times New Roman" panose="02020603050405020304" pitchFamily="18" charset="0"/>
              <a:cs typeface="Times New Roman" panose="02020603050405020304" pitchFamily="18" charset="0"/>
            </a:endParaRPr>
          </a:p>
          <a:p>
            <a:pPr eaLnBrk="1" hangingPunct="1">
              <a:buChar char="-"/>
            </a:pPr>
            <a:r>
              <a:rPr lang="en-US" altLang="vi-VN" sz="3200" dirty="0">
                <a:solidFill>
                  <a:srgbClr val="0000CC"/>
                </a:solidFill>
                <a:latin typeface="Times New Roman" panose="02020603050405020304" pitchFamily="18" charset="0"/>
                <a:cs typeface="Times New Roman" panose="02020603050405020304" pitchFamily="18" charset="0"/>
              </a:rPr>
              <a:t> Chị Nh</a:t>
            </a:r>
            <a:r>
              <a:rPr lang="en-US" altLang="vi-VN" sz="3200" dirty="0">
                <a:solidFill>
                  <a:srgbClr val="0000CC"/>
                </a:solidFill>
                <a:latin typeface="Times New Roman" panose="02020603050405020304" pitchFamily="18" charset="0"/>
                <a:ea typeface="Times New Roman" panose="02020603050405020304" pitchFamily="18" charset="0"/>
              </a:rPr>
              <a:t>à</a:t>
            </a:r>
            <a:r>
              <a:rPr lang="en-US" altLang="vi-VN" sz="3200" dirty="0">
                <a:solidFill>
                  <a:srgbClr val="0000CC"/>
                </a:solidFill>
                <a:latin typeface="Times New Roman" panose="02020603050405020304" pitchFamily="18" charset="0"/>
                <a:cs typeface="Times New Roman" panose="02020603050405020304" pitchFamily="18" charset="0"/>
              </a:rPr>
              <a:t> Trò</a:t>
            </a:r>
            <a:endParaRPr lang="en-US" altLang="vi-VN" sz="3200" dirty="0">
              <a:solidFill>
                <a:srgbClr val="0000CC"/>
              </a:solidFill>
              <a:latin typeface="Times New Roman" panose="02020603050405020304" pitchFamily="18" charset="0"/>
              <a:ea typeface="Times New Roman" panose="02020603050405020304" pitchFamily="18" charset="0"/>
            </a:endParaRPr>
          </a:p>
        </p:txBody>
      </p:sp>
      <p:sp>
        <p:nvSpPr>
          <p:cNvPr id="8" name="TextBox 7"/>
          <p:cNvSpPr txBox="1"/>
          <p:nvPr/>
        </p:nvSpPr>
        <p:spPr>
          <a:xfrm>
            <a:off x="2595563" y="3768725"/>
            <a:ext cx="3429000" cy="2554288"/>
          </a:xfrm>
          <a:prstGeom prst="rect">
            <a:avLst/>
          </a:prstGeom>
          <a:noFill/>
          <a:ln w="9525">
            <a:noFill/>
          </a:ln>
        </p:spPr>
        <p:txBody>
          <a:bodyPr>
            <a:spAutoFit/>
          </a:bodyPr>
          <a:p>
            <a:pPr eaLnBrk="1" hangingPunct="1"/>
            <a:r>
              <a:rPr lang="en-US" altLang="vi-VN" sz="3200" dirty="0">
                <a:solidFill>
                  <a:srgbClr val="0000CC"/>
                </a:solidFill>
                <a:latin typeface="Times New Roman" panose="02020603050405020304" pitchFamily="18" charset="0"/>
                <a:cs typeface="Times New Roman" panose="02020603050405020304" pitchFamily="18" charset="0"/>
              </a:rPr>
              <a:t>- Mẹ con b</a:t>
            </a:r>
            <a:r>
              <a:rPr lang="en-US" altLang="vi-VN" sz="3200" dirty="0">
                <a:solidFill>
                  <a:srgbClr val="0000CC"/>
                </a:solidFill>
                <a:latin typeface="Times New Roman" panose="02020603050405020304" pitchFamily="18" charset="0"/>
                <a:ea typeface="Times New Roman" panose="02020603050405020304" pitchFamily="18" charset="0"/>
              </a:rPr>
              <a:t>à</a:t>
            </a:r>
            <a:r>
              <a:rPr lang="en-US" altLang="vi-VN" sz="3200" dirty="0">
                <a:solidFill>
                  <a:srgbClr val="0000CC"/>
                </a:solidFill>
                <a:latin typeface="Times New Roman" panose="02020603050405020304" pitchFamily="18" charset="0"/>
                <a:cs typeface="Times New Roman" panose="02020603050405020304" pitchFamily="18" charset="0"/>
              </a:rPr>
              <a:t> nông dân.</a:t>
            </a:r>
            <a:endParaRPr lang="en-US" altLang="vi-VN" sz="3200" dirty="0">
              <a:solidFill>
                <a:srgbClr val="0000CC"/>
              </a:solidFill>
              <a:latin typeface="Times New Roman" panose="02020603050405020304" pitchFamily="18" charset="0"/>
              <a:cs typeface="Times New Roman" panose="02020603050405020304" pitchFamily="18" charset="0"/>
            </a:endParaRPr>
          </a:p>
          <a:p>
            <a:pPr eaLnBrk="1" hangingPunct="1"/>
            <a:r>
              <a:rPr lang="en-US" altLang="vi-VN" sz="3200" dirty="0">
                <a:solidFill>
                  <a:srgbClr val="0000CC"/>
                </a:solidFill>
                <a:latin typeface="Times New Roman" panose="02020603050405020304" pitchFamily="18" charset="0"/>
                <a:cs typeface="Times New Roman" panose="02020603050405020304" pitchFamily="18" charset="0"/>
              </a:rPr>
              <a:t>- B</a:t>
            </a:r>
            <a:r>
              <a:rPr lang="en-US" altLang="vi-VN" sz="3200" dirty="0">
                <a:solidFill>
                  <a:srgbClr val="0000CC"/>
                </a:solidFill>
                <a:latin typeface="Times New Roman" panose="02020603050405020304" pitchFamily="18" charset="0"/>
                <a:ea typeface="Times New Roman" panose="02020603050405020304" pitchFamily="18" charset="0"/>
              </a:rPr>
              <a:t>à</a:t>
            </a:r>
            <a:r>
              <a:rPr lang="en-US" altLang="vi-VN" sz="3200" dirty="0">
                <a:solidFill>
                  <a:srgbClr val="0000CC"/>
                </a:solidFill>
                <a:latin typeface="Times New Roman" panose="02020603050405020304" pitchFamily="18" charset="0"/>
                <a:cs typeface="Times New Roman" panose="02020603050405020304" pitchFamily="18" charset="0"/>
              </a:rPr>
              <a:t> cụ </a:t>
            </a:r>
            <a:r>
              <a:rPr lang="vi-VN" altLang="vi-VN" sz="3200" dirty="0">
                <a:solidFill>
                  <a:srgbClr val="0000CC"/>
                </a:solidFill>
                <a:latin typeface="Times New Roman" panose="02020603050405020304" pitchFamily="18" charset="0"/>
                <a:cs typeface="Times New Roman" panose="02020603050405020304" pitchFamily="18" charset="0"/>
              </a:rPr>
              <a:t>ă</a:t>
            </a:r>
            <a:r>
              <a:rPr lang="en-US" altLang="vi-VN" sz="3200" dirty="0">
                <a:solidFill>
                  <a:srgbClr val="0000CC"/>
                </a:solidFill>
                <a:latin typeface="Times New Roman" panose="02020603050405020304" pitchFamily="18" charset="0"/>
                <a:cs typeface="Times New Roman" panose="02020603050405020304" pitchFamily="18" charset="0"/>
              </a:rPr>
              <a:t>n xin.</a:t>
            </a:r>
            <a:endParaRPr lang="en-US" altLang="vi-VN" sz="3200" dirty="0">
              <a:solidFill>
                <a:srgbClr val="0000CC"/>
              </a:solidFill>
              <a:latin typeface="Times New Roman" panose="02020603050405020304" pitchFamily="18" charset="0"/>
              <a:cs typeface="Times New Roman" panose="02020603050405020304" pitchFamily="18" charset="0"/>
            </a:endParaRPr>
          </a:p>
          <a:p>
            <a:pPr eaLnBrk="1" hangingPunct="1"/>
            <a:r>
              <a:rPr lang="en-US" altLang="vi-VN" sz="3200" dirty="0">
                <a:solidFill>
                  <a:srgbClr val="0000CC"/>
                </a:solidFill>
                <a:latin typeface="Times New Roman" panose="02020603050405020304" pitchFamily="18" charset="0"/>
                <a:cs typeface="Times New Roman" panose="02020603050405020304" pitchFamily="18" charset="0"/>
              </a:rPr>
              <a:t>- Những ng</a:t>
            </a:r>
            <a:r>
              <a:rPr lang="vi-VN" altLang="vi-VN" sz="3200" dirty="0">
                <a:solidFill>
                  <a:srgbClr val="0000CC"/>
                </a:solidFill>
                <a:latin typeface="Times New Roman" panose="02020603050405020304" pitchFamily="18" charset="0"/>
                <a:cs typeface="Times New Roman" panose="02020603050405020304" pitchFamily="18" charset="0"/>
              </a:rPr>
              <a:t>ười</a:t>
            </a:r>
            <a:r>
              <a:rPr lang="en-US" altLang="vi-VN" sz="3200" dirty="0">
                <a:solidFill>
                  <a:srgbClr val="0000CC"/>
                </a:solidFill>
                <a:latin typeface="Times New Roman" panose="02020603050405020304" pitchFamily="18" charset="0"/>
                <a:cs typeface="Times New Roman" panose="02020603050405020304" pitchFamily="18" charset="0"/>
              </a:rPr>
              <a:t> </a:t>
            </a:r>
            <a:r>
              <a:rPr lang="vi-VN" altLang="vi-VN" sz="3200" dirty="0">
                <a:solidFill>
                  <a:srgbClr val="0000CC"/>
                </a:solidFill>
                <a:latin typeface="Times New Roman" panose="02020603050405020304" pitchFamily="18" charset="0"/>
                <a:cs typeface="Times New Roman" panose="02020603050405020304" pitchFamily="18" charset="0"/>
              </a:rPr>
              <a:t>đ</a:t>
            </a:r>
            <a:r>
              <a:rPr lang="en-US" altLang="vi-VN" sz="3200" dirty="0">
                <a:solidFill>
                  <a:srgbClr val="0000CC"/>
                </a:solidFill>
                <a:latin typeface="Times New Roman" panose="02020603050405020304" pitchFamily="18" charset="0"/>
                <a:cs typeface="Times New Roman" panose="02020603050405020304" pitchFamily="18" charset="0"/>
              </a:rPr>
              <a:t>i xem hội</a:t>
            </a:r>
            <a:endParaRPr lang="en-US" altLang="vi-VN" sz="3200" dirty="0">
              <a:solidFill>
                <a:srgbClr val="0000CC"/>
              </a:solidFill>
              <a:latin typeface="Times New Roman" panose="02020603050405020304" pitchFamily="18" charset="0"/>
              <a:ea typeface="Times New Roman" panose="02020603050405020304" pitchFamily="18" charset="0"/>
            </a:endParaRPr>
          </a:p>
        </p:txBody>
      </p:sp>
      <p:sp>
        <p:nvSpPr>
          <p:cNvPr id="10" name="TextBox 9"/>
          <p:cNvSpPr txBox="1"/>
          <p:nvPr/>
        </p:nvSpPr>
        <p:spPr>
          <a:xfrm>
            <a:off x="5649913" y="4752975"/>
            <a:ext cx="2971800" cy="585788"/>
          </a:xfrm>
          <a:prstGeom prst="rect">
            <a:avLst/>
          </a:prstGeom>
          <a:noFill/>
          <a:ln w="9525">
            <a:noFill/>
          </a:ln>
        </p:spPr>
        <p:txBody>
          <a:bodyPr>
            <a:spAutoFit/>
          </a:bodyPr>
          <a:p>
            <a:pPr algn="ctr" eaLnBrk="1" hangingPunct="1"/>
            <a:r>
              <a:rPr lang="en-US" altLang="vi-VN" sz="3200" dirty="0">
                <a:solidFill>
                  <a:srgbClr val="0000CC"/>
                </a:solidFill>
                <a:latin typeface="Times New Roman" panose="02020603050405020304" pitchFamily="18" charset="0"/>
                <a:cs typeface="Times New Roman" panose="02020603050405020304" pitchFamily="18" charset="0"/>
              </a:rPr>
              <a:t>- giao long</a:t>
            </a:r>
            <a:endParaRPr lang="en-US" altLang="vi-VN" sz="3200"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wheel(4)">
                                      <p:cBhvr>
                                        <p:cTn id="7" dur="2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down)">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8"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28600" y="2057400"/>
            <a:ext cx="8686800" cy="1371600"/>
          </a:xfrm>
          <a:ln/>
        </p:spPr>
        <p:txBody>
          <a:bodyPr vert="horz" wrap="square" lIns="91440" tIns="45720" rIns="91440" bIns="45720" anchor="ctr" anchorCtr="0"/>
          <a:p>
            <a:pPr algn="l" eaLnBrk="1" hangingPunct="1"/>
            <a:r>
              <a:rPr lang="en-US" altLang="vi-VN" sz="3600" b="1" u="sng" dirty="0">
                <a:latin typeface="Times New Roman" panose="02020603050405020304" pitchFamily="18" charset="0"/>
                <a:cs typeface="Times New Roman" panose="02020603050405020304" pitchFamily="18" charset="0"/>
              </a:rPr>
              <a:t>B</a:t>
            </a:r>
            <a:r>
              <a:rPr lang="en-US" altLang="vi-VN" sz="3600" b="1" u="sng" dirty="0">
                <a:latin typeface="Times New Roman" panose="02020603050405020304" pitchFamily="18" charset="0"/>
                <a:ea typeface="Times New Roman" panose="02020603050405020304" pitchFamily="18" charset="0"/>
              </a:rPr>
              <a:t>à</a:t>
            </a:r>
            <a:r>
              <a:rPr lang="en-US" altLang="vi-VN" sz="3600" b="1" u="sng" dirty="0">
                <a:latin typeface="Times New Roman" panose="02020603050405020304" pitchFamily="18" charset="0"/>
                <a:cs typeface="Times New Roman" panose="02020603050405020304" pitchFamily="18" charset="0"/>
              </a:rPr>
              <a:t>i 2</a:t>
            </a:r>
            <a:r>
              <a:rPr lang="en-US" altLang="vi-VN" sz="3600" b="1" dirty="0">
                <a:latin typeface="Times New Roman" panose="02020603050405020304" pitchFamily="18" charset="0"/>
                <a:cs typeface="Times New Roman" panose="02020603050405020304" pitchFamily="18" charset="0"/>
              </a:rPr>
              <a:t>: </a:t>
            </a:r>
            <a:r>
              <a:rPr lang="en-US" altLang="vi-VN" sz="3600" dirty="0">
                <a:solidFill>
                  <a:srgbClr val="0000CC"/>
                </a:solidFill>
                <a:latin typeface="Times New Roman" panose="02020603050405020304" pitchFamily="18" charset="0"/>
                <a:cs typeface="Times New Roman" panose="02020603050405020304" pitchFamily="18" charset="0"/>
              </a:rPr>
              <a:t>Nêu nhận xét về tính cách của nhân vật.</a:t>
            </a:r>
            <a:br>
              <a:rPr lang="en-US" altLang="vi-VN" sz="3600" dirty="0">
                <a:solidFill>
                  <a:srgbClr val="0000CC"/>
                </a:solidFill>
                <a:latin typeface="Times New Roman" panose="02020603050405020304" pitchFamily="18" charset="0"/>
                <a:cs typeface="Times New Roman" panose="02020603050405020304" pitchFamily="18" charset="0"/>
              </a:rPr>
            </a:br>
            <a:r>
              <a:rPr lang="en-US" altLang="vi-VN" sz="3600" dirty="0">
                <a:solidFill>
                  <a:srgbClr val="0000CC"/>
                </a:solidFill>
                <a:latin typeface="Times New Roman" panose="02020603050405020304" pitchFamily="18" charset="0"/>
                <a:cs typeface="Times New Roman" panose="02020603050405020304" pitchFamily="18" charset="0"/>
              </a:rPr>
              <a:t>- Dế Mèn (trong </a:t>
            </a:r>
            <a:r>
              <a:rPr lang="en-US" altLang="vi-VN" sz="3600" i="1" dirty="0">
                <a:solidFill>
                  <a:srgbClr val="0000CC"/>
                </a:solidFill>
                <a:latin typeface="Times New Roman" panose="02020603050405020304" pitchFamily="18" charset="0"/>
                <a:cs typeface="Times New Roman" panose="02020603050405020304" pitchFamily="18" charset="0"/>
              </a:rPr>
              <a:t>Dế Mèn bênh vực kẻ yếu)</a:t>
            </a:r>
            <a:br>
              <a:rPr lang="en-US" altLang="vi-VN" sz="3600" dirty="0">
                <a:solidFill>
                  <a:srgbClr val="0000CC"/>
                </a:solidFill>
                <a:latin typeface="Times New Roman" panose="02020603050405020304" pitchFamily="18" charset="0"/>
                <a:cs typeface="Times New Roman" panose="02020603050405020304" pitchFamily="18" charset="0"/>
              </a:rPr>
            </a:br>
            <a:r>
              <a:rPr lang="en-US" altLang="vi-VN" sz="3600" dirty="0">
                <a:solidFill>
                  <a:srgbClr val="0000CC"/>
                </a:solidFill>
                <a:latin typeface="Times New Roman" panose="02020603050405020304" pitchFamily="18" charset="0"/>
                <a:cs typeface="Times New Roman" panose="02020603050405020304" pitchFamily="18" charset="0"/>
              </a:rPr>
              <a:t>-Mẹ con b</a:t>
            </a:r>
            <a:r>
              <a:rPr lang="en-US" altLang="vi-VN" sz="3600" dirty="0">
                <a:solidFill>
                  <a:srgbClr val="0000CC"/>
                </a:solidFill>
                <a:latin typeface="Times New Roman" panose="02020603050405020304" pitchFamily="18" charset="0"/>
                <a:ea typeface="Times New Roman" panose="02020603050405020304" pitchFamily="18" charset="0"/>
              </a:rPr>
              <a:t>à</a:t>
            </a:r>
            <a:r>
              <a:rPr lang="en-US" altLang="vi-VN" sz="3600" dirty="0">
                <a:solidFill>
                  <a:srgbClr val="0000CC"/>
                </a:solidFill>
                <a:latin typeface="Times New Roman" panose="02020603050405020304" pitchFamily="18" charset="0"/>
                <a:cs typeface="Times New Roman" panose="02020603050405020304" pitchFamily="18" charset="0"/>
              </a:rPr>
              <a:t> nông dân (trong </a:t>
            </a:r>
            <a:r>
              <a:rPr lang="en-US" altLang="vi-VN" sz="3600" i="1" dirty="0">
                <a:solidFill>
                  <a:srgbClr val="0000CC"/>
                </a:solidFill>
                <a:latin typeface="Times New Roman" panose="02020603050405020304" pitchFamily="18" charset="0"/>
                <a:cs typeface="Times New Roman" panose="02020603050405020304" pitchFamily="18" charset="0"/>
              </a:rPr>
              <a:t>Sự tích hồ Ba Bể)</a:t>
            </a:r>
            <a:endParaRPr lang="en-US" altLang="vi-VN" sz="3600"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62000" y="1600200"/>
            <a:ext cx="7543800" cy="2362200"/>
          </a:xfrm>
          <a:ln/>
        </p:spPr>
        <p:txBody>
          <a:bodyPr vert="horz" wrap="square" lIns="91440" tIns="45720" rIns="91440" bIns="45720" anchor="t" anchorCtr="0"/>
          <a:p>
            <a:pPr eaLnBrk="1" hangingPunct="1">
              <a:buFontTx/>
              <a:buChar char="-"/>
            </a:pPr>
            <a:r>
              <a:rPr lang="en-US" altLang="vi-VN" sz="4000" u="sng" dirty="0">
                <a:solidFill>
                  <a:srgbClr val="0000CC"/>
                </a:solidFill>
                <a:latin typeface="Times New Roman" panose="02020603050405020304" pitchFamily="18" charset="0"/>
                <a:cs typeface="Times New Roman" panose="02020603050405020304" pitchFamily="18" charset="0"/>
              </a:rPr>
              <a:t>Dế Mèn</a:t>
            </a:r>
            <a:r>
              <a:rPr lang="en-US" altLang="vi-VN" sz="4000" dirty="0">
                <a:latin typeface="Times New Roman" panose="02020603050405020304" pitchFamily="18" charset="0"/>
                <a:cs typeface="Times New Roman" panose="02020603050405020304" pitchFamily="18" charset="0"/>
              </a:rPr>
              <a:t>: Dũng cảm, gan dạ, có tấm lòng nghĩa hiệp.</a:t>
            </a:r>
            <a:endParaRPr lang="en-US" altLang="vi-VN" sz="4000" dirty="0">
              <a:latin typeface="Times New Roman" panose="02020603050405020304" pitchFamily="18" charset="0"/>
              <a:cs typeface="Times New Roman" panose="02020603050405020304" pitchFamily="18" charset="0"/>
            </a:endParaRPr>
          </a:p>
          <a:p>
            <a:pPr eaLnBrk="1" hangingPunct="1">
              <a:buFontTx/>
              <a:buChar char="-"/>
            </a:pPr>
            <a:r>
              <a:rPr lang="en-US" altLang="vi-VN" sz="4000" u="sng" dirty="0">
                <a:solidFill>
                  <a:srgbClr val="0000CC"/>
                </a:solidFill>
                <a:latin typeface="Times New Roman" panose="02020603050405020304" pitchFamily="18" charset="0"/>
                <a:cs typeface="Times New Roman" panose="02020603050405020304" pitchFamily="18" charset="0"/>
              </a:rPr>
              <a:t>Mẹ con b</a:t>
            </a:r>
            <a:r>
              <a:rPr lang="en-US" altLang="vi-VN" sz="4000" u="sng" dirty="0">
                <a:solidFill>
                  <a:srgbClr val="0000CC"/>
                </a:solidFill>
                <a:latin typeface="Times New Roman" panose="02020603050405020304" pitchFamily="18" charset="0"/>
                <a:ea typeface="Times New Roman" panose="02020603050405020304" pitchFamily="18" charset="0"/>
              </a:rPr>
              <a:t>à</a:t>
            </a:r>
            <a:r>
              <a:rPr lang="en-US" altLang="vi-VN" sz="4000" u="sng" dirty="0">
                <a:solidFill>
                  <a:srgbClr val="0000CC"/>
                </a:solidFill>
                <a:latin typeface="Times New Roman" panose="02020603050405020304" pitchFamily="18" charset="0"/>
                <a:cs typeface="Times New Roman" panose="02020603050405020304" pitchFamily="18" charset="0"/>
              </a:rPr>
              <a:t> nông dân</a:t>
            </a:r>
            <a:r>
              <a:rPr lang="en-US" altLang="vi-VN" sz="4000" dirty="0">
                <a:latin typeface="Times New Roman" panose="02020603050405020304" pitchFamily="18" charset="0"/>
                <a:cs typeface="Times New Roman" panose="02020603050405020304" pitchFamily="18" charset="0"/>
              </a:rPr>
              <a:t>: có tấm lòng nhân hậu.</a:t>
            </a:r>
            <a:r>
              <a:rPr lang="en-US" altLang="vi-VN" sz="4000" dirty="0"/>
              <a:t> </a:t>
            </a:r>
            <a:endParaRPr lang="en-US" altLang="vi-VN" sz="4000" dirty="0"/>
          </a:p>
        </p:txBody>
      </p:sp>
      <p:sp>
        <p:nvSpPr>
          <p:cNvPr id="4" name="Title 3"/>
          <p:cNvSpPr>
            <a:spLocks noGrp="1"/>
          </p:cNvSpPr>
          <p:nvPr>
            <p:ph type="title"/>
          </p:nvPr>
        </p:nvSpPr>
        <p:spPr>
          <a:xfrm>
            <a:off x="1943100" y="173038"/>
            <a:ext cx="6134100" cy="1143000"/>
          </a:xfrm>
          <a:prstGeom prst="cloudCallout">
            <a:avLst>
              <a:gd name="adj1" fmla="val 2319"/>
              <a:gd name="adj2" fmla="val 7684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ctr" anchorCtr="0" compatLnSpc="1">
            <a:noAutofit/>
          </a:bodyPr>
          <a:p>
            <a:pPr eaLnBrk="1" hangingPunct="1">
              <a:buNone/>
            </a:pPr>
            <a:r>
              <a:rPr sz="3600" dirty="0">
                <a:solidFill>
                  <a:srgbClr val="0000CC"/>
                </a:solidFill>
                <a:latin typeface="Times New Roman" panose="02020603050405020304" pitchFamily="18" charset="0"/>
                <a:cs typeface="Times New Roman" panose="02020603050405020304" pitchFamily="18" charset="0"/>
              </a:rPr>
              <a:t>Tính cách nhân vật.</a:t>
            </a:r>
            <a:endParaRPr sz="3600" dirty="0">
              <a:solidFill>
                <a:srgbClr val="0000CC"/>
              </a:solidFill>
              <a:latin typeface="Times New Roman" panose="02020603050405020304" pitchFamily="18" charset="0"/>
              <a:ea typeface="Times New Roman" panose="02020603050405020304" pitchFamily="18" charset="0"/>
            </a:endParaRPr>
          </a:p>
        </p:txBody>
      </p:sp>
      <p:sp>
        <p:nvSpPr>
          <p:cNvPr id="8" name="Oval 7"/>
          <p:cNvSpPr/>
          <p:nvPr/>
        </p:nvSpPr>
        <p:spPr>
          <a:xfrm>
            <a:off x="1295400" y="4267200"/>
            <a:ext cx="7391400" cy="2209800"/>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4000" b="1" dirty="0">
                <a:solidFill>
                  <a:srgbClr val="0000CC"/>
                </a:solidFill>
                <a:latin typeface="Times New Roman" panose="02020603050405020304" pitchFamily="18" charset="0"/>
                <a:cs typeface="Times New Roman" panose="02020603050405020304" pitchFamily="18" charset="0"/>
              </a:rPr>
              <a:t>C</a:t>
            </a:r>
            <a:r>
              <a:rPr lang="vi-VN" altLang="x-none" sz="4000" b="1" dirty="0">
                <a:solidFill>
                  <a:srgbClr val="0000CC"/>
                </a:solidFill>
                <a:latin typeface="Times New Roman" panose="02020603050405020304" pitchFamily="18" charset="0"/>
                <a:cs typeface="Times New Roman" panose="02020603050405020304" pitchFamily="18" charset="0"/>
              </a:rPr>
              <a:t>ă</a:t>
            </a:r>
            <a:r>
              <a:rPr sz="4000" b="1" dirty="0">
                <a:solidFill>
                  <a:srgbClr val="0000CC"/>
                </a:solidFill>
                <a:latin typeface="Times New Roman" panose="02020603050405020304" pitchFamily="18" charset="0"/>
                <a:cs typeface="Times New Roman" panose="02020603050405020304" pitchFamily="18" charset="0"/>
              </a:rPr>
              <a:t>n cứ v</a:t>
            </a:r>
            <a:r>
              <a:rPr sz="4000" b="1" dirty="0">
                <a:solidFill>
                  <a:srgbClr val="0000CC"/>
                </a:solidFill>
                <a:latin typeface="Times New Roman" panose="02020603050405020304" pitchFamily="18" charset="0"/>
                <a:ea typeface="Times New Roman" panose="02020603050405020304" pitchFamily="18" charset="0"/>
              </a:rPr>
              <a:t>à</a:t>
            </a:r>
            <a:r>
              <a:rPr sz="4000" b="1" dirty="0">
                <a:solidFill>
                  <a:srgbClr val="0000CC"/>
                </a:solidFill>
                <a:latin typeface="Times New Roman" panose="02020603050405020304" pitchFamily="18" charset="0"/>
                <a:cs typeface="Times New Roman" panose="02020603050405020304" pitchFamily="18" charset="0"/>
              </a:rPr>
              <a:t>o </a:t>
            </a:r>
            <a:r>
              <a:rPr lang="vi-VN" altLang="x-none" sz="4000" b="1" dirty="0">
                <a:solidFill>
                  <a:srgbClr val="0000CC"/>
                </a:solidFill>
                <a:latin typeface="Times New Roman" panose="02020603050405020304" pitchFamily="18" charset="0"/>
                <a:cs typeface="Times New Roman" panose="02020603050405020304" pitchFamily="18" charset="0"/>
              </a:rPr>
              <a:t>đâ</a:t>
            </a:r>
            <a:r>
              <a:rPr sz="4000" b="1" dirty="0">
                <a:solidFill>
                  <a:srgbClr val="0000CC"/>
                </a:solidFill>
                <a:latin typeface="Times New Roman" panose="02020603050405020304" pitchFamily="18" charset="0"/>
                <a:cs typeface="Times New Roman" panose="02020603050405020304" pitchFamily="18" charset="0"/>
              </a:rPr>
              <a:t>u m</a:t>
            </a:r>
            <a:r>
              <a:rPr sz="4000" b="1" dirty="0">
                <a:solidFill>
                  <a:srgbClr val="0000CC"/>
                </a:solidFill>
                <a:latin typeface="Times New Roman" panose="02020603050405020304" pitchFamily="18" charset="0"/>
                <a:ea typeface="Times New Roman" panose="02020603050405020304" pitchFamily="18" charset="0"/>
              </a:rPr>
              <a:t>à</a:t>
            </a:r>
            <a:r>
              <a:rPr sz="4000" b="1" dirty="0">
                <a:solidFill>
                  <a:srgbClr val="0000CC"/>
                </a:solidFill>
                <a:latin typeface="Times New Roman" panose="02020603050405020304" pitchFamily="18" charset="0"/>
                <a:cs typeface="Times New Roman" panose="02020603050405020304" pitchFamily="18" charset="0"/>
              </a:rPr>
              <a:t> em biết </a:t>
            </a:r>
            <a:r>
              <a:rPr lang="vi-VN" altLang="x-none" sz="4000" b="1" dirty="0">
                <a:solidFill>
                  <a:srgbClr val="0000CC"/>
                </a:solidFill>
                <a:latin typeface="Times New Roman" panose="02020603050405020304" pitchFamily="18" charset="0"/>
                <a:cs typeface="Times New Roman" panose="02020603050405020304" pitchFamily="18" charset="0"/>
              </a:rPr>
              <a:t>đượ</a:t>
            </a:r>
            <a:r>
              <a:rPr sz="4000" b="1" dirty="0">
                <a:solidFill>
                  <a:srgbClr val="0000CC"/>
                </a:solidFill>
                <a:latin typeface="Times New Roman" panose="02020603050405020304" pitchFamily="18" charset="0"/>
                <a:cs typeface="Times New Roman" panose="02020603050405020304" pitchFamily="18" charset="0"/>
              </a:rPr>
              <a:t>c tính cách nhân vật?</a:t>
            </a:r>
            <a:endParaRPr sz="4000" b="1"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000000"/>
                                          </p:val>
                                        </p:tav>
                                        <p:tav tm="100000">
                                          <p:val>
                                            <p:strVal val="#ppt_w"/>
                                          </p:val>
                                        </p:tav>
                                      </p:tavLst>
                                    </p:anim>
                                    <p:anim calcmode="lin" valueType="num">
                                      <p:cBhvr>
                                        <p:cTn id="8" dur="500" fill="hold"/>
                                        <p:tgtEl>
                                          <p:spTgt spid="4"/>
                                        </p:tgtEl>
                                        <p:attrNameLst>
                                          <p:attrName>ppt_h</p:attrName>
                                        </p:attrNameLst>
                                      </p:cBhvr>
                                      <p:tavLst>
                                        <p:tav tm="0">
                                          <p:val>
                                            <p:fltVal val="0.000000"/>
                                          </p:val>
                                        </p:tav>
                                        <p:tav tm="100000">
                                          <p:val>
                                            <p:strVal val="#ppt_h"/>
                                          </p:val>
                                        </p:tav>
                                      </p:tavLst>
                                    </p:anim>
                                    <p:anim calcmode="lin" valueType="num">
                                      <p:cBhvr>
                                        <p:cTn id="9" dur="500" fill="hold"/>
                                        <p:tgtEl>
                                          <p:spTgt spid="4"/>
                                        </p:tgtEl>
                                        <p:attrNameLst>
                                          <p:attrName>style.rotation</p:attrName>
                                        </p:attrNameLst>
                                      </p:cBhvr>
                                      <p:tavLst>
                                        <p:tav tm="0">
                                          <p:val>
                                            <p:fltVal val="360.000000"/>
                                          </p:val>
                                        </p:tav>
                                        <p:tav tm="100000">
                                          <p:val>
                                            <p:fltVal val="0.000000"/>
                                          </p:val>
                                        </p:tav>
                                      </p:tavLst>
                                    </p:anim>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3">
                                            <p:txEl>
                                              <p:charRg st="0" end="50"/>
                                            </p:txEl>
                                          </p:spTgt>
                                        </p:tgtEl>
                                        <p:attrNameLst>
                                          <p:attrName>style.visibility</p:attrName>
                                        </p:attrNameLst>
                                      </p:cBhvr>
                                      <p:to>
                                        <p:strVal val="visible"/>
                                      </p:to>
                                    </p:set>
                                    <p:animEffect transition="in" filter="slide(fromBottom)">
                                      <p:cBhvr>
                                        <p:cTn id="15" dur="500"/>
                                        <p:tgtEl>
                                          <p:spTgt spid="3">
                                            <p:txEl>
                                              <p:charRg st="0" end="5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9" presetClass="entr" presetSubtype="0" decel="100000" fill="hold" nodeType="clickEffect">
                                  <p:stCondLst>
                                    <p:cond delay="0"/>
                                  </p:stCondLst>
                                  <p:childTnLst>
                                    <p:set>
                                      <p:cBhvr>
                                        <p:cTn id="19" dur="1" fill="hold">
                                          <p:stCondLst>
                                            <p:cond delay="0"/>
                                          </p:stCondLst>
                                        </p:cTn>
                                        <p:tgtEl>
                                          <p:spTgt spid="3">
                                            <p:txEl>
                                              <p:charRg st="50" end="93"/>
                                            </p:txEl>
                                          </p:spTgt>
                                        </p:tgtEl>
                                        <p:attrNameLst>
                                          <p:attrName>style.visibility</p:attrName>
                                        </p:attrNameLst>
                                      </p:cBhvr>
                                      <p:to>
                                        <p:strVal val="visible"/>
                                      </p:to>
                                    </p:set>
                                    <p:anim calcmode="lin" valueType="num">
                                      <p:cBhvr>
                                        <p:cTn id="20" dur="500" fill="hold"/>
                                        <p:tgtEl>
                                          <p:spTgt spid="3">
                                            <p:txEl>
                                              <p:charRg st="50" end="93"/>
                                            </p:txEl>
                                          </p:spTgt>
                                        </p:tgtEl>
                                        <p:attrNameLst>
                                          <p:attrName>ppt_w</p:attrName>
                                        </p:attrNameLst>
                                      </p:cBhvr>
                                      <p:tavLst>
                                        <p:tav tm="0">
                                          <p:val>
                                            <p:fltVal val="0.000000"/>
                                          </p:val>
                                        </p:tav>
                                        <p:tav tm="100000">
                                          <p:val>
                                            <p:strVal val="#ppt_w"/>
                                          </p:val>
                                        </p:tav>
                                      </p:tavLst>
                                    </p:anim>
                                    <p:anim calcmode="lin" valueType="num">
                                      <p:cBhvr>
                                        <p:cTn id="21" dur="500" fill="hold"/>
                                        <p:tgtEl>
                                          <p:spTgt spid="3">
                                            <p:txEl>
                                              <p:charRg st="50" end="93"/>
                                            </p:txEl>
                                          </p:spTgt>
                                        </p:tgtEl>
                                        <p:attrNameLst>
                                          <p:attrName>ppt_h</p:attrName>
                                        </p:attrNameLst>
                                      </p:cBhvr>
                                      <p:tavLst>
                                        <p:tav tm="0">
                                          <p:val>
                                            <p:fltVal val="0.000000"/>
                                          </p:val>
                                        </p:tav>
                                        <p:tav tm="100000">
                                          <p:val>
                                            <p:strVal val="#ppt_h"/>
                                          </p:val>
                                        </p:tav>
                                      </p:tavLst>
                                    </p:anim>
                                    <p:anim calcmode="lin" valueType="num">
                                      <p:cBhvr>
                                        <p:cTn id="22" dur="500" fill="hold"/>
                                        <p:tgtEl>
                                          <p:spTgt spid="3">
                                            <p:txEl>
                                              <p:charRg st="50" end="93"/>
                                            </p:txEl>
                                          </p:spTgt>
                                        </p:tgtEl>
                                        <p:attrNameLst>
                                          <p:attrName>style.rotation</p:attrName>
                                        </p:attrNameLst>
                                      </p:cBhvr>
                                      <p:tavLst>
                                        <p:tav tm="0">
                                          <p:val>
                                            <p:fltVal val="360.000000"/>
                                          </p:val>
                                        </p:tav>
                                        <p:tav tm="100000">
                                          <p:val>
                                            <p:fltVal val="0.000000"/>
                                          </p:val>
                                        </p:tav>
                                      </p:tavLst>
                                    </p:anim>
                                    <p:animEffect transition="in" filter="fade">
                                      <p:cBhvr>
                                        <p:cTn id="23" dur="500"/>
                                        <p:tgtEl>
                                          <p:spTgt spid="3">
                                            <p:txEl>
                                              <p:charRg st="50" end="9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heel(4)">
                                      <p:cBhvr>
                                        <p:cTn id="2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8194" name="Content Placeholder 8193"/>
          <p:cNvGraphicFramePr/>
          <p:nvPr>
            <p:ph idx="1"/>
          </p:nvPr>
        </p:nvGraphicFramePr>
        <p:xfrm>
          <a:off x="0" y="0"/>
          <a:ext cx="9144000" cy="6859588"/>
        </p:xfrm>
        <a:graphic>
          <a:graphicData uri="http://schemas.openxmlformats.org/drawingml/2006/table">
            <a:tbl>
              <a:tblPr/>
              <a:tblGrid>
                <a:gridCol w="2465388"/>
                <a:gridCol w="3154362"/>
                <a:gridCol w="3524250"/>
              </a:tblGrid>
              <a:tr h="13366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3600" b="1" dirty="0">
                          <a:latin typeface="Times New Roman" panose="02020603050405020304" pitchFamily="18" charset="0"/>
                          <a:cs typeface="Times New Roman" panose="02020603050405020304" pitchFamily="18" charset="0"/>
                        </a:rPr>
                        <a:t>Nhân vật</a:t>
                      </a:r>
                      <a:endParaRPr lang="en-US" sz="3600" b="1"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C6D9F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3600" b="1" dirty="0">
                          <a:latin typeface="Times New Roman" panose="02020603050405020304" pitchFamily="18" charset="0"/>
                          <a:cs typeface="Times New Roman" panose="02020603050405020304" pitchFamily="18" charset="0"/>
                        </a:rPr>
                        <a:t>H</a:t>
                      </a:r>
                      <a:r>
                        <a:rPr sz="3600" b="1" dirty="0">
                          <a:latin typeface="Times New Roman" panose="02020603050405020304" pitchFamily="18" charset="0"/>
                          <a:ea typeface="Times New Roman" panose="02020603050405020304" pitchFamily="18" charset="0"/>
                        </a:rPr>
                        <a:t>à</a:t>
                      </a:r>
                      <a:r>
                        <a:rPr sz="3600" b="1" dirty="0">
                          <a:latin typeface="Times New Roman" panose="02020603050405020304" pitchFamily="18" charset="0"/>
                          <a:cs typeface="Times New Roman" panose="02020603050405020304" pitchFamily="18" charset="0"/>
                        </a:rPr>
                        <a:t>nh động</a:t>
                      </a:r>
                      <a:endParaRPr lang="en-US" sz="3600" b="1"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C6D9F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3600" b="1" dirty="0">
                          <a:latin typeface="Times New Roman" panose="02020603050405020304" pitchFamily="18" charset="0"/>
                          <a:cs typeface="Times New Roman" panose="02020603050405020304" pitchFamily="18" charset="0"/>
                        </a:rPr>
                        <a:t>Lời nói</a:t>
                      </a:r>
                      <a:endParaRPr sz="3600" b="1" dirty="0">
                        <a:latin typeface="Times New Roman" panose="02020603050405020304" pitchFamily="18" charset="0"/>
                        <a:cs typeface="Times New Roman" panose="02020603050405020304" pitchFamily="18" charset="0"/>
                      </a:endParaRPr>
                    </a:p>
                    <a:p>
                      <a:pPr lvl="0" algn="ctr" eaLnBrk="1" hangingPunct="1">
                        <a:buNone/>
                      </a:pPr>
                      <a:endParaRPr lang="en-US" sz="3600" b="1"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rgbClr val="C6D9F1"/>
                    </a:solidFill>
                  </a:tcPr>
                </a:tc>
              </a:tr>
              <a:tr h="22796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sz="4400" dirty="0">
                        <a:latin typeface="Times New Roman" panose="02020603050405020304" pitchFamily="18" charset="0"/>
                        <a:cs typeface="Times New Roman" panose="02020603050405020304" pitchFamily="18" charset="0"/>
                      </a:endParaRPr>
                    </a:p>
                    <a:p>
                      <a:pPr lvl="0" algn="ctr" eaLnBrk="1" hangingPunct="1">
                        <a:buNone/>
                      </a:pPr>
                      <a:r>
                        <a:rPr sz="4400" dirty="0">
                          <a:latin typeface="Times New Roman" panose="02020603050405020304" pitchFamily="18" charset="0"/>
                          <a:cs typeface="Times New Roman" panose="02020603050405020304" pitchFamily="18" charset="0"/>
                        </a:rPr>
                        <a:t>Dế  Mèn</a:t>
                      </a:r>
                      <a:endParaRPr lang="en-US" sz="4400"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en-US" sz="4000" dirty="0">
                        <a:solidFill>
                          <a:srgbClr val="0000CC"/>
                        </a:solidFill>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en-US" sz="4000" dirty="0">
                        <a:solidFill>
                          <a:srgbClr val="0000CC"/>
                        </a:solidFill>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r>
              <a:tr h="32432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sz="4400" dirty="0">
                          <a:latin typeface="Times New Roman" panose="02020603050405020304" pitchFamily="18" charset="0"/>
                          <a:cs typeface="Times New Roman" panose="02020603050405020304" pitchFamily="18" charset="0"/>
                        </a:rPr>
                        <a:t>Mẹ con b</a:t>
                      </a:r>
                      <a:r>
                        <a:rPr sz="4400" dirty="0">
                          <a:latin typeface="Times New Roman" panose="02020603050405020304" pitchFamily="18" charset="0"/>
                          <a:ea typeface="Times New Roman" panose="02020603050405020304" pitchFamily="18" charset="0"/>
                        </a:rPr>
                        <a:t>à</a:t>
                      </a:r>
                      <a:r>
                        <a:rPr sz="4400" dirty="0">
                          <a:latin typeface="Times New Roman" panose="02020603050405020304" pitchFamily="18" charset="0"/>
                          <a:cs typeface="Times New Roman" panose="02020603050405020304" pitchFamily="18" charset="0"/>
                        </a:rPr>
                        <a:t> </a:t>
                      </a:r>
                      <a:endParaRPr sz="4400" dirty="0">
                        <a:latin typeface="Times New Roman" panose="02020603050405020304" pitchFamily="18" charset="0"/>
                        <a:cs typeface="Times New Roman" panose="02020603050405020304" pitchFamily="18" charset="0"/>
                      </a:endParaRPr>
                    </a:p>
                    <a:p>
                      <a:pPr lvl="0" algn="ctr" eaLnBrk="1" hangingPunct="1">
                        <a:buNone/>
                      </a:pPr>
                      <a:r>
                        <a:rPr sz="4400" dirty="0">
                          <a:latin typeface="Times New Roman" panose="02020603050405020304" pitchFamily="18" charset="0"/>
                          <a:cs typeface="Times New Roman" panose="02020603050405020304" pitchFamily="18" charset="0"/>
                        </a:rPr>
                        <a:t>nông dân</a:t>
                      </a:r>
                      <a:endParaRPr lang="en-US" sz="4400"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en-US" sz="4000" dirty="0">
                        <a:solidFill>
                          <a:srgbClr val="0000CC"/>
                        </a:solidFill>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endParaRPr lang="en-US" sz="4000" dirty="0">
                        <a:solidFill>
                          <a:srgbClr val="0000CC"/>
                        </a:solidFill>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bg1"/>
                    </a:solidFill>
                  </a:tcPr>
                </a:tc>
              </a:tr>
            </a:tbl>
          </a:graphicData>
        </a:graphic>
      </p:graphicFrame>
      <p:sp>
        <p:nvSpPr>
          <p:cNvPr id="3" name="TextBox 2"/>
          <p:cNvSpPr txBox="1"/>
          <p:nvPr/>
        </p:nvSpPr>
        <p:spPr>
          <a:xfrm>
            <a:off x="2400300" y="1722438"/>
            <a:ext cx="3200400" cy="1076325"/>
          </a:xfrm>
          <a:prstGeom prst="rect">
            <a:avLst/>
          </a:prstGeom>
          <a:noFill/>
          <a:ln w="9525">
            <a:noFill/>
          </a:ln>
        </p:spPr>
        <p:txBody>
          <a:bodyPr>
            <a:spAutoFit/>
          </a:bodyPr>
          <a:p>
            <a:pPr eaLnBrk="1" hangingPunct="1"/>
            <a:r>
              <a:rPr lang="en-US" altLang="vi-VN" sz="3200" dirty="0">
                <a:solidFill>
                  <a:srgbClr val="0000CC"/>
                </a:solidFill>
                <a:latin typeface="Times New Roman" panose="02020603050405020304" pitchFamily="18" charset="0"/>
                <a:cs typeface="Times New Roman" panose="02020603050405020304" pitchFamily="18" charset="0"/>
              </a:rPr>
              <a:t>Che chở, giúp đỡ Nh</a:t>
            </a:r>
            <a:r>
              <a:rPr lang="en-US" altLang="vi-VN" sz="3200" dirty="0">
                <a:solidFill>
                  <a:srgbClr val="0000CC"/>
                </a:solidFill>
                <a:latin typeface="Times New Roman" panose="02020603050405020304" pitchFamily="18" charset="0"/>
                <a:ea typeface="Times New Roman" panose="02020603050405020304" pitchFamily="18" charset="0"/>
              </a:rPr>
              <a:t>à</a:t>
            </a:r>
            <a:r>
              <a:rPr lang="en-US" altLang="vi-VN" sz="3200" dirty="0">
                <a:solidFill>
                  <a:srgbClr val="0000CC"/>
                </a:solidFill>
                <a:latin typeface="Times New Roman" panose="02020603050405020304" pitchFamily="18" charset="0"/>
                <a:cs typeface="Times New Roman" panose="02020603050405020304" pitchFamily="18" charset="0"/>
              </a:rPr>
              <a:t> Trò.</a:t>
            </a:r>
            <a:endParaRPr lang="en-US" altLang="vi-VN" sz="3200" dirty="0">
              <a:solidFill>
                <a:srgbClr val="0000CC"/>
              </a:solidFill>
              <a:latin typeface="Times New Roman" panose="02020603050405020304" pitchFamily="18" charset="0"/>
              <a:ea typeface="Times New Roman" panose="02020603050405020304" pitchFamily="18" charset="0"/>
            </a:endParaRPr>
          </a:p>
        </p:txBody>
      </p:sp>
      <p:sp>
        <p:nvSpPr>
          <p:cNvPr id="6" name="TextBox 5"/>
          <p:cNvSpPr txBox="1"/>
          <p:nvPr/>
        </p:nvSpPr>
        <p:spPr>
          <a:xfrm>
            <a:off x="5753100" y="1722438"/>
            <a:ext cx="3238500" cy="1568450"/>
          </a:xfrm>
          <a:prstGeom prst="rect">
            <a:avLst/>
          </a:prstGeom>
          <a:noFill/>
          <a:ln w="9525">
            <a:noFill/>
          </a:ln>
        </p:spPr>
        <p:txBody>
          <a:bodyPr>
            <a:spAutoFit/>
          </a:bodyPr>
          <a:p>
            <a:pPr eaLnBrk="1" hangingPunct="1">
              <a:buChar char="-"/>
            </a:pPr>
            <a:r>
              <a:rPr lang="en-US" altLang="vi-VN" sz="3200" dirty="0">
                <a:solidFill>
                  <a:srgbClr val="0000CC"/>
                </a:solidFill>
                <a:latin typeface="Times New Roman" panose="02020603050405020304" pitchFamily="18" charset="0"/>
                <a:cs typeface="Times New Roman" panose="02020603050405020304" pitchFamily="18" charset="0"/>
              </a:rPr>
              <a:t> Em đừng sợ. Hãy trở về với tôi đây, </a:t>
            </a:r>
            <a:r>
              <a:rPr lang="en-US" altLang="vi-VN" sz="3200" dirty="0">
                <a:solidFill>
                  <a:srgbClr val="0000CC"/>
                </a:solidFill>
                <a:latin typeface="Times New Roman" panose="02020603050405020304" pitchFamily="18" charset="0"/>
                <a:ea typeface="Times New Roman" panose="02020603050405020304" pitchFamily="18" charset="0"/>
              </a:rPr>
              <a:t>…</a:t>
            </a:r>
            <a:endParaRPr lang="en-US" altLang="vi-VN" sz="3200" dirty="0">
              <a:solidFill>
                <a:srgbClr val="0000CC"/>
              </a:solidFill>
              <a:latin typeface="Times New Roman" panose="02020603050405020304" pitchFamily="18" charset="0"/>
              <a:ea typeface="Times New Roman" panose="02020603050405020304" pitchFamily="18" charset="0"/>
            </a:endParaRPr>
          </a:p>
        </p:txBody>
      </p:sp>
      <p:sp>
        <p:nvSpPr>
          <p:cNvPr id="8" name="TextBox 7"/>
          <p:cNvSpPr txBox="1"/>
          <p:nvPr/>
        </p:nvSpPr>
        <p:spPr>
          <a:xfrm>
            <a:off x="2514600" y="3930650"/>
            <a:ext cx="2667000" cy="2062163"/>
          </a:xfrm>
          <a:prstGeom prst="rect">
            <a:avLst/>
          </a:prstGeom>
          <a:noFill/>
          <a:ln w="9525">
            <a:noFill/>
          </a:ln>
        </p:spPr>
        <p:txBody>
          <a:bodyPr>
            <a:spAutoFit/>
          </a:bodyPr>
          <a:p>
            <a:pPr eaLnBrk="1" hangingPunct="1"/>
            <a:r>
              <a:rPr lang="en-US" altLang="vi-VN" sz="3200" dirty="0">
                <a:solidFill>
                  <a:srgbClr val="0000CC"/>
                </a:solidFill>
                <a:latin typeface="Times New Roman" panose="02020603050405020304" pitchFamily="18" charset="0"/>
                <a:cs typeface="Times New Roman" panose="02020603050405020304" pitchFamily="18" charset="0"/>
              </a:rPr>
              <a:t>Giúp đỡ b</a:t>
            </a:r>
            <a:r>
              <a:rPr lang="en-US" altLang="vi-VN" sz="3200" dirty="0">
                <a:solidFill>
                  <a:srgbClr val="0000CC"/>
                </a:solidFill>
                <a:latin typeface="Times New Roman" panose="02020603050405020304" pitchFamily="18" charset="0"/>
                <a:ea typeface="Times New Roman" panose="02020603050405020304" pitchFamily="18" charset="0"/>
              </a:rPr>
              <a:t>à</a:t>
            </a:r>
            <a:r>
              <a:rPr lang="en-US" altLang="vi-VN" sz="3200" dirty="0">
                <a:solidFill>
                  <a:srgbClr val="0000CC"/>
                </a:solidFill>
                <a:latin typeface="Times New Roman" panose="02020603050405020304" pitchFamily="18" charset="0"/>
                <a:cs typeface="Times New Roman" panose="02020603050405020304" pitchFamily="18" charset="0"/>
              </a:rPr>
              <a:t> ăn xin, cứu giúp những người bị lụt.</a:t>
            </a:r>
            <a:endParaRPr lang="en-US" altLang="vi-VN" sz="3200" dirty="0">
              <a:solidFill>
                <a:srgbClr val="0000CC"/>
              </a:solidFill>
              <a:latin typeface="Times New Roman" panose="02020603050405020304" pitchFamily="18" charset="0"/>
              <a:ea typeface="Times New Roman" panose="02020603050405020304" pitchFamily="18" charset="0"/>
            </a:endParaRPr>
          </a:p>
        </p:txBody>
      </p:sp>
      <p:sp>
        <p:nvSpPr>
          <p:cNvPr id="10" name="TextBox 9"/>
          <p:cNvSpPr txBox="1"/>
          <p:nvPr/>
        </p:nvSpPr>
        <p:spPr>
          <a:xfrm>
            <a:off x="5791200" y="3810000"/>
            <a:ext cx="3200400" cy="2062163"/>
          </a:xfrm>
          <a:prstGeom prst="rect">
            <a:avLst/>
          </a:prstGeom>
          <a:noFill/>
          <a:ln w="9525">
            <a:noFill/>
          </a:ln>
        </p:spPr>
        <p:txBody>
          <a:bodyPr>
            <a:spAutoFit/>
          </a:bodyPr>
          <a:p>
            <a:pPr algn="just" eaLnBrk="1" hangingPunct="1"/>
            <a:r>
              <a:rPr lang="en-US" altLang="vi-VN" sz="3200" dirty="0">
                <a:solidFill>
                  <a:srgbClr val="0000CC"/>
                </a:solidFill>
                <a:latin typeface="Times New Roman" panose="02020603050405020304" pitchFamily="18" charset="0"/>
                <a:cs typeface="Times New Roman" panose="02020603050405020304" pitchFamily="18" charset="0"/>
              </a:rPr>
              <a:t>- Thưa cụ, vậy l</a:t>
            </a:r>
            <a:r>
              <a:rPr lang="en-US" altLang="vi-VN" sz="3200" dirty="0">
                <a:solidFill>
                  <a:srgbClr val="0000CC"/>
                </a:solidFill>
                <a:latin typeface="Times New Roman" panose="02020603050405020304" pitchFamily="18" charset="0"/>
                <a:ea typeface="Times New Roman" panose="02020603050405020304" pitchFamily="18" charset="0"/>
              </a:rPr>
              <a:t>à</a:t>
            </a:r>
            <a:r>
              <a:rPr lang="en-US" altLang="vi-VN" sz="3200" dirty="0">
                <a:solidFill>
                  <a:srgbClr val="0000CC"/>
                </a:solidFill>
                <a:latin typeface="Times New Roman" panose="02020603050405020304" pitchFamily="18" charset="0"/>
                <a:cs typeface="Times New Roman" panose="02020603050405020304" pitchFamily="18" charset="0"/>
              </a:rPr>
              <a:t>m sao để cứu mọi người phải chết chìm</a:t>
            </a:r>
            <a:endParaRPr lang="en-US" altLang="vi-VN" sz="3200" dirty="0">
              <a:solidFill>
                <a:srgbClr val="0000CC"/>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wheel(4)">
                                      <p:cBhvr>
                                        <p:cTn id="7" dur="20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down)">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descr="NHANVAT.jpg"/>
          <p:cNvPicPr>
            <a:picLocks noGrp="1" noChangeAspect="1"/>
          </p:cNvPicPr>
          <p:nvPr>
            <p:ph idx="1"/>
          </p:nvPr>
        </p:nvPicPr>
        <p:blipFill>
          <a:blip r:embed="rId1"/>
          <a:srcRect/>
          <a:stretch>
            <a:fillRect/>
          </a:stretch>
        </p:blipFill>
        <p:spPr>
          <a:xfrm>
            <a:off x="0" y="0"/>
            <a:ext cx="9144000" cy="6858000"/>
          </a:xfrm>
          <a:ln/>
        </p:spPr>
      </p:pic>
      <p:sp>
        <p:nvSpPr>
          <p:cNvPr id="9219" name="TextBox 12"/>
          <p:cNvSpPr txBox="1"/>
          <p:nvPr/>
        </p:nvSpPr>
        <p:spPr>
          <a:xfrm>
            <a:off x="-1066800" y="304800"/>
            <a:ext cx="6457950" cy="769938"/>
          </a:xfrm>
          <a:prstGeom prst="rect">
            <a:avLst/>
          </a:prstGeom>
          <a:noFill/>
          <a:ln w="9525">
            <a:noFill/>
          </a:ln>
        </p:spPr>
        <p:txBody>
          <a:bodyPr>
            <a:spAutoFit/>
          </a:bodyPr>
          <a:p>
            <a:pPr eaLnBrk="1" hangingPunct="1"/>
            <a:r>
              <a:rPr lang="en-US" altLang="en-US" sz="4400" b="1" dirty="0">
                <a:solidFill>
                  <a:srgbClr val="C00000"/>
                </a:solidFill>
                <a:latin typeface="Times New Roman" panose="02020603050405020304" pitchFamily="18" charset="0"/>
                <a:cs typeface="Times New Roman" panose="02020603050405020304" pitchFamily="18" charset="0"/>
              </a:rPr>
              <a:t>          2. Ghi nhớ</a:t>
            </a:r>
            <a:endParaRPr lang="en-US" altLang="en-US" sz="4400" b="1" dirty="0">
              <a:solidFill>
                <a:srgbClr val="C000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242" name="Picture 2" descr="D:\khung nen\2wqza1e.jpg"/>
          <p:cNvPicPr>
            <a:picLocks noChangeAspect="1"/>
          </p:cNvPicPr>
          <p:nvPr/>
        </p:nvPicPr>
        <p:blipFill>
          <a:blip r:embed="rId1"/>
          <a:stretch>
            <a:fillRect/>
          </a:stretch>
        </p:blipFill>
        <p:spPr>
          <a:xfrm>
            <a:off x="0" y="0"/>
            <a:ext cx="9144000" cy="6858000"/>
          </a:xfrm>
          <a:prstGeom prst="rect">
            <a:avLst/>
          </a:prstGeom>
          <a:noFill/>
          <a:ln w="9525">
            <a:noFill/>
          </a:ln>
        </p:spPr>
      </p:pic>
      <p:sp>
        <p:nvSpPr>
          <p:cNvPr id="10243" name="Rectangle 3"/>
          <p:cNvSpPr/>
          <p:nvPr/>
        </p:nvSpPr>
        <p:spPr>
          <a:xfrm>
            <a:off x="5062538" y="2667000"/>
            <a:ext cx="3211512" cy="769938"/>
          </a:xfrm>
          <a:prstGeom prst="rect">
            <a:avLst/>
          </a:prstGeom>
          <a:noFill/>
          <a:ln w="9525">
            <a:noFill/>
          </a:ln>
        </p:spPr>
        <p:txBody>
          <a:bodyPr wrap="none">
            <a:spAutoFit/>
          </a:bodyPr>
          <a:p>
            <a:pPr algn="ctr" eaLnBrk="1" hangingPunct="1"/>
            <a:r>
              <a:rPr lang="en-US" altLang="vi-VN" sz="4400" b="1" dirty="0">
                <a:solidFill>
                  <a:srgbClr val="FF0000"/>
                </a:solidFill>
                <a:latin typeface="Times New Roman" panose="02020603050405020304" pitchFamily="18" charset="0"/>
                <a:cs typeface="Times New Roman" panose="02020603050405020304" pitchFamily="18" charset="0"/>
              </a:rPr>
              <a:t>3. Luyện tập</a:t>
            </a:r>
            <a:endParaRPr lang="en-US" altLang="vi-VN" sz="4400" b="1" dirty="0">
              <a:solidFill>
                <a:srgbClr val="FF0000"/>
              </a:solidFill>
              <a:latin typeface="Times New Roman" panose="02020603050405020304" pitchFamily="18" charset="0"/>
              <a:ea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3247</Words>
  <Application>WPS Presentation</Application>
  <PresentationFormat/>
  <Paragraphs>115</Paragraphs>
  <Slides>16</Slides>
  <Notes>5</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16</vt:i4>
      </vt:variant>
    </vt:vector>
  </HeadingPairs>
  <TitlesOfParts>
    <vt:vector size="24" baseType="lpstr">
      <vt:lpstr>Arial</vt:lpstr>
      <vt:lpstr>SimSun</vt:lpstr>
      <vt:lpstr>Wingdings</vt:lpstr>
      <vt:lpstr>Calibri</vt:lpstr>
      <vt:lpstr>Times New Roman</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dell</cp:lastModifiedBy>
  <cp:revision>67</cp:revision>
  <dcterms:created xsi:type="dcterms:W3CDTF">2010-07-29T07:22:14Z</dcterms:created>
  <dcterms:modified xsi:type="dcterms:W3CDTF">2021-09-14T15:57:52Z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3B662BA2CD32441090A62B15849E7DAE</vt:lpwstr>
  </property>
  <property fmtid="{D5CDD505-2E9C-101B-9397-08002B2CF9AE}" pid="3" name="KSOProductBuildVer">
    <vt:lpwstr>1033-11.2.0.10265</vt:lpwstr>
  </property>
</Properties>
</file>